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2.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3.xml" ContentType="application/vnd.openxmlformats-officedocument.presentationml.notesSlide+xml"/>
  <Override PartName="/ppt/tags/tag102.xml" ContentType="application/vnd.openxmlformats-officedocument.presentationml.tags+xml"/>
  <Override PartName="/ppt/notesSlides/notesSlide4.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12.xml" ContentType="application/vnd.openxmlformats-officedocument.presentationml.tags+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4" r:id="rId3"/>
    <p:sldMasterId id="2147483686" r:id="rId4"/>
  </p:sldMasterIdLst>
  <p:notesMasterIdLst>
    <p:notesMasterId r:id="rId52"/>
  </p:notesMasterIdLst>
  <p:handoutMasterIdLst>
    <p:handoutMasterId r:id="rId53"/>
  </p:handoutMasterIdLst>
  <p:sldIdLst>
    <p:sldId id="1681" r:id="rId5"/>
    <p:sldId id="257" r:id="rId6"/>
    <p:sldId id="1617" r:id="rId7"/>
    <p:sldId id="388" r:id="rId8"/>
    <p:sldId id="965" r:id="rId9"/>
    <p:sldId id="1439" r:id="rId10"/>
    <p:sldId id="1441" r:id="rId11"/>
    <p:sldId id="1587" r:id="rId12"/>
    <p:sldId id="1442" r:id="rId13"/>
    <p:sldId id="1524" r:id="rId14"/>
    <p:sldId id="1680" r:id="rId15"/>
    <p:sldId id="1480" r:id="rId16"/>
    <p:sldId id="1563" r:id="rId17"/>
    <p:sldId id="1588" r:id="rId18"/>
    <p:sldId id="1362" r:id="rId19"/>
    <p:sldId id="1565" r:id="rId20"/>
    <p:sldId id="1589" r:id="rId21"/>
    <p:sldId id="1546" r:id="rId22"/>
    <p:sldId id="1590" r:id="rId23"/>
    <p:sldId id="1491" r:id="rId24"/>
    <p:sldId id="1492" r:id="rId25"/>
    <p:sldId id="1509" r:id="rId26"/>
    <p:sldId id="1502" r:id="rId27"/>
    <p:sldId id="1624" r:id="rId28"/>
    <p:sldId id="1623" r:id="rId29"/>
    <p:sldId id="1493" r:id="rId30"/>
    <p:sldId id="1625" r:id="rId31"/>
    <p:sldId id="1626" r:id="rId32"/>
    <p:sldId id="1505" r:id="rId33"/>
    <p:sldId id="1627" r:id="rId34"/>
    <p:sldId id="1497" r:id="rId35"/>
    <p:sldId id="1500" r:id="rId36"/>
    <p:sldId id="1507" r:id="rId37"/>
    <p:sldId id="1508" r:id="rId38"/>
    <p:sldId id="1655" r:id="rId39"/>
    <p:sldId id="1668" r:id="rId40"/>
    <p:sldId id="1661" r:id="rId41"/>
    <p:sldId id="1662" r:id="rId42"/>
    <p:sldId id="1657" r:id="rId43"/>
    <p:sldId id="1658" r:id="rId44"/>
    <p:sldId id="1659" r:id="rId45"/>
    <p:sldId id="1669" r:id="rId46"/>
    <p:sldId id="1670" r:id="rId47"/>
    <p:sldId id="1671" r:id="rId48"/>
    <p:sldId id="1672" r:id="rId49"/>
    <p:sldId id="1510" r:id="rId50"/>
    <p:sldId id="423" r:id="rId51"/>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FontTx/>
      <a:buNone/>
      <a:defRPr kern="1200">
        <a:solidFill>
          <a:schemeClr val="tx1"/>
        </a:solidFill>
        <a:latin typeface="等线" panose="02010600030101010101" charset="-122"/>
        <a:ea typeface="等线" panose="02010600030101010101" charset="-122"/>
        <a:cs typeface="+mn-cs"/>
      </a:defRPr>
    </a:lvl1pPr>
    <a:lvl2pPr marL="457200" lvl="1" indent="0" algn="l" defTabSz="914400" rtl="0" eaLnBrk="1" fontAlgn="base" latinLnBrk="0" hangingPunct="1">
      <a:lnSpc>
        <a:spcPct val="100000"/>
      </a:lnSpc>
      <a:spcBef>
        <a:spcPct val="0"/>
      </a:spcBef>
      <a:spcAft>
        <a:spcPct val="0"/>
      </a:spcAft>
      <a:buFontTx/>
      <a:buNone/>
      <a:defRPr sz="1800" kern="1200">
        <a:solidFill>
          <a:schemeClr val="tx1"/>
        </a:solidFill>
        <a:latin typeface="等线" panose="02010600030101010101" charset="-122"/>
        <a:ea typeface="等线" panose="02010600030101010101" charset="-122"/>
        <a:cs typeface="+mn-cs"/>
      </a:defRPr>
    </a:lvl2pPr>
    <a:lvl3pPr marL="914400" lvl="2" indent="0" algn="l" defTabSz="914400" rtl="0" eaLnBrk="1" fontAlgn="base" latinLnBrk="0" hangingPunct="1">
      <a:lnSpc>
        <a:spcPct val="100000"/>
      </a:lnSpc>
      <a:spcBef>
        <a:spcPct val="0"/>
      </a:spcBef>
      <a:spcAft>
        <a:spcPct val="0"/>
      </a:spcAft>
      <a:buFontTx/>
      <a:buNone/>
      <a:defRPr sz="1800" kern="1200">
        <a:solidFill>
          <a:schemeClr val="tx1"/>
        </a:solidFill>
        <a:latin typeface="等线" panose="02010600030101010101" charset="-122"/>
        <a:ea typeface="等线" panose="02010600030101010101" charset="-122"/>
        <a:cs typeface="+mn-cs"/>
      </a:defRPr>
    </a:lvl3pPr>
    <a:lvl4pPr marL="1371600" lvl="3" indent="0" algn="l" defTabSz="914400" rtl="0" eaLnBrk="1" fontAlgn="base" latinLnBrk="0" hangingPunct="1">
      <a:lnSpc>
        <a:spcPct val="100000"/>
      </a:lnSpc>
      <a:spcBef>
        <a:spcPct val="0"/>
      </a:spcBef>
      <a:spcAft>
        <a:spcPct val="0"/>
      </a:spcAft>
      <a:buFontTx/>
      <a:buNone/>
      <a:defRPr sz="1800" kern="1200">
        <a:solidFill>
          <a:schemeClr val="tx1"/>
        </a:solidFill>
        <a:latin typeface="等线" panose="02010600030101010101" charset="-122"/>
        <a:ea typeface="等线" panose="02010600030101010101" charset="-122"/>
        <a:cs typeface="+mn-cs"/>
      </a:defRPr>
    </a:lvl4pPr>
    <a:lvl5pPr marL="1828800" lvl="4" indent="0" algn="l" defTabSz="914400" rtl="0" eaLnBrk="1" fontAlgn="base" latinLnBrk="0" hangingPunct="1">
      <a:lnSpc>
        <a:spcPct val="100000"/>
      </a:lnSpc>
      <a:spcBef>
        <a:spcPct val="0"/>
      </a:spcBef>
      <a:spcAft>
        <a:spcPct val="0"/>
      </a:spcAft>
      <a:buFontTx/>
      <a:buNone/>
      <a:defRPr sz="1800" kern="1200">
        <a:solidFill>
          <a:schemeClr val="tx1"/>
        </a:solidFill>
        <a:latin typeface="等线" panose="02010600030101010101" charset="-122"/>
        <a:ea typeface="等线" panose="02010600030101010101" charset="-122"/>
        <a:cs typeface="+mn-cs"/>
      </a:defRPr>
    </a:lvl5pPr>
    <a:lvl6pPr marL="2286000" lvl="5" indent="0" algn="l" defTabSz="914400" rtl="0" eaLnBrk="1" fontAlgn="base" latinLnBrk="0" hangingPunct="1">
      <a:lnSpc>
        <a:spcPct val="100000"/>
      </a:lnSpc>
      <a:spcBef>
        <a:spcPct val="0"/>
      </a:spcBef>
      <a:spcAft>
        <a:spcPct val="0"/>
      </a:spcAft>
      <a:buFontTx/>
      <a:buNone/>
      <a:defRPr sz="1800" kern="1200">
        <a:solidFill>
          <a:schemeClr val="tx1"/>
        </a:solidFill>
        <a:latin typeface="等线" panose="02010600030101010101" charset="-122"/>
        <a:ea typeface="等线" panose="02010600030101010101" charset="-122"/>
        <a:cs typeface="+mn-cs"/>
      </a:defRPr>
    </a:lvl6pPr>
    <a:lvl7pPr marL="2743200" lvl="6" indent="0" algn="l" defTabSz="914400" rtl="0" eaLnBrk="1" fontAlgn="base" latinLnBrk="0" hangingPunct="1">
      <a:lnSpc>
        <a:spcPct val="100000"/>
      </a:lnSpc>
      <a:spcBef>
        <a:spcPct val="0"/>
      </a:spcBef>
      <a:spcAft>
        <a:spcPct val="0"/>
      </a:spcAft>
      <a:buFontTx/>
      <a:buNone/>
      <a:defRPr sz="1800" kern="1200">
        <a:solidFill>
          <a:schemeClr val="tx1"/>
        </a:solidFill>
        <a:latin typeface="等线" panose="02010600030101010101" charset="-122"/>
        <a:ea typeface="等线" panose="02010600030101010101" charset="-122"/>
        <a:cs typeface="+mn-cs"/>
      </a:defRPr>
    </a:lvl7pPr>
    <a:lvl8pPr marL="3200400" lvl="7" indent="0" algn="l" defTabSz="914400" rtl="0" eaLnBrk="1" fontAlgn="base" latinLnBrk="0" hangingPunct="1">
      <a:lnSpc>
        <a:spcPct val="100000"/>
      </a:lnSpc>
      <a:spcBef>
        <a:spcPct val="0"/>
      </a:spcBef>
      <a:spcAft>
        <a:spcPct val="0"/>
      </a:spcAft>
      <a:buFontTx/>
      <a:buNone/>
      <a:defRPr sz="1800" kern="1200">
        <a:solidFill>
          <a:schemeClr val="tx1"/>
        </a:solidFill>
        <a:latin typeface="等线" panose="02010600030101010101" charset="-122"/>
        <a:ea typeface="等线" panose="02010600030101010101" charset="-122"/>
        <a:cs typeface="+mn-cs"/>
      </a:defRPr>
    </a:lvl8pPr>
    <a:lvl9pPr marL="3657600" lvl="8" indent="0" algn="l" defTabSz="914400" rtl="0" eaLnBrk="1" fontAlgn="base" latinLnBrk="0" hangingPunct="1">
      <a:lnSpc>
        <a:spcPct val="100000"/>
      </a:lnSpc>
      <a:spcBef>
        <a:spcPct val="0"/>
      </a:spcBef>
      <a:spcAft>
        <a:spcPct val="0"/>
      </a:spcAft>
      <a:buFontTx/>
      <a:buNone/>
      <a:defRPr sz="1800" kern="1200">
        <a:solidFill>
          <a:schemeClr val="tx1"/>
        </a:solidFill>
        <a:latin typeface="等线" panose="02010600030101010101" charset="-122"/>
        <a:ea typeface="等线" panose="02010600030101010101" charset="-122"/>
        <a:cs typeface="+mn-cs"/>
      </a:defRPr>
    </a:lvl9pPr>
  </p:defaultTextStyle>
  <p:extLst>
    <p:ext uri="{EFAFB233-063F-42B5-8137-9DF3F51BA10A}">
      <p15:sldGuideLst xmlns:p15="http://schemas.microsoft.com/office/powerpoint/2012/main">
        <p15:guide id="1" orient="horz" pos="2406">
          <p15:clr>
            <a:srgbClr val="A4A3A4"/>
          </p15:clr>
        </p15:guide>
        <p15:guide id="2" pos="293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SEE" initials="H"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DBDB"/>
    <a:srgbClr val="004DA1"/>
    <a:srgbClr val="E600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951" autoAdjust="0"/>
    <p:restoredTop sz="94660"/>
  </p:normalViewPr>
  <p:slideViewPr>
    <p:cSldViewPr snapToGrid="0" showGuides="1">
      <p:cViewPr varScale="1">
        <p:scale>
          <a:sx n="113" d="100"/>
          <a:sy n="113" d="100"/>
        </p:scale>
        <p:origin x="84" y="84"/>
      </p:cViewPr>
      <p:guideLst>
        <p:guide orient="horz" pos="2406"/>
        <p:guide pos="2935"/>
      </p:guideLst>
    </p:cSldViewPr>
  </p:slideViewPr>
  <p:notesTextViewPr>
    <p:cViewPr>
      <p:scale>
        <a:sx n="1" d="1"/>
        <a:sy n="1" d="1"/>
      </p:scale>
      <p:origin x="0" y="0"/>
    </p:cViewPr>
  </p:notesTextViewPr>
  <p:gridSpacing cx="72005" cy="72005"/>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0F9C1A87-648F-4FA3-8298-F7FF69248063}" type="doc">
      <dgm:prSet loTypeId="urn:microsoft.com/office/officeart/2005/8/layout/hProcess9#1" loCatId="process" qsTypeId="urn:microsoft.com/office/officeart/2005/8/quickstyle/simple4#1" qsCatId="simple" csTypeId="urn:microsoft.com/office/officeart/2005/8/colors/accent1_2#1" csCatId="accent1" phldr="0"/>
      <dgm:spPr/>
    </dgm:pt>
    <dgm:pt modelId="{220DFBB3-6A2B-48E2-96FE-229E7135E226}">
      <dgm:prSet phldrT="[文本]" phldr="0" custT="0"/>
      <dgm:spPr/>
      <dgm:t>
        <a:bodyPr vert="horz" wrap="square"/>
        <a:lstStyle/>
        <a:p>
          <a:pPr>
            <a:lnSpc>
              <a:spcPct val="100000"/>
            </a:lnSpc>
            <a:spcBef>
              <a:spcPct val="0"/>
            </a:spcBef>
            <a:spcAft>
              <a:spcPct val="35000"/>
            </a:spcAft>
          </a:pPr>
          <a:r>
            <a:rPr lang="zh-CN" altLang="en-US" b="1" dirty="0">
              <a:latin typeface="仿宋_GB2312" panose="02010609030101010101" charset="-122"/>
              <a:ea typeface="仿宋_GB2312" panose="02010609030101010101" charset="-122"/>
              <a:sym typeface="+mn-ea"/>
            </a:rPr>
            <a:t>登记信息确认</a:t>
          </a:r>
          <a:endParaRPr lang="zh-CN" altLang="en-US"/>
        </a:p>
      </dgm:t>
    </dgm:pt>
    <dgm:pt modelId="{6799A159-375E-48BE-AABD-9A2FE821DAF2}" type="parTrans" cxnId="{5A93DA19-8321-4113-BF6B-0B22B3FD2AEC}">
      <dgm:prSet/>
      <dgm:spPr/>
    </dgm:pt>
    <dgm:pt modelId="{3E8FE182-047D-4DBF-B997-A26D7EF167CE}" type="sibTrans" cxnId="{5A93DA19-8321-4113-BF6B-0B22B3FD2AEC}">
      <dgm:prSet/>
      <dgm:spPr/>
    </dgm:pt>
    <dgm:pt modelId="{2BAA06EE-C86F-49AF-99BB-79BA0A7024A5}">
      <dgm:prSet phldrT="[文本]" phldr="0" custT="0"/>
      <dgm:spPr/>
      <dgm:t>
        <a:bodyPr vert="horz" wrap="square"/>
        <a:lstStyle/>
        <a:p>
          <a:pPr>
            <a:lnSpc>
              <a:spcPct val="100000"/>
            </a:lnSpc>
            <a:spcBef>
              <a:spcPct val="0"/>
            </a:spcBef>
            <a:spcAft>
              <a:spcPct val="35000"/>
            </a:spcAft>
          </a:pPr>
          <a:r>
            <a:rPr lang="zh-CN" altLang="en-US" b="1" dirty="0">
              <a:latin typeface="仿宋_GB2312" panose="02010609030101010101" charset="-122"/>
              <a:ea typeface="仿宋_GB2312" panose="02010609030101010101" charset="-122"/>
              <a:sym typeface="+mn-ea"/>
            </a:rPr>
            <a:t>网上办税服务厅开户</a:t>
          </a:r>
          <a:endParaRPr lang="zh-CN" altLang="en-US"/>
        </a:p>
      </dgm:t>
    </dgm:pt>
    <dgm:pt modelId="{A5CFD625-30CE-461F-8B81-D06F77FA42EF}" type="parTrans" cxnId="{1035C838-612D-4AFD-A46F-4D2B975AAF2C}">
      <dgm:prSet/>
      <dgm:spPr/>
    </dgm:pt>
    <dgm:pt modelId="{C409FDE6-5B12-4918-B71D-6D01D512B111}" type="sibTrans" cxnId="{1035C838-612D-4AFD-A46F-4D2B975AAF2C}">
      <dgm:prSet/>
      <dgm:spPr/>
    </dgm:pt>
    <dgm:pt modelId="{F3610FD5-CB40-4155-A302-E1ED46CA7965}">
      <dgm:prSet phldrT="[文本]" phldr="0" custT="0"/>
      <dgm:spPr/>
      <dgm:t>
        <a:bodyPr vert="horz" wrap="square"/>
        <a:lstStyle/>
        <a:p>
          <a:pPr>
            <a:lnSpc>
              <a:spcPct val="100000"/>
            </a:lnSpc>
            <a:spcBef>
              <a:spcPct val="0"/>
            </a:spcBef>
            <a:spcAft>
              <a:spcPct val="35000"/>
            </a:spcAft>
          </a:pPr>
          <a:r>
            <a:rPr>
              <a:latin typeface="仿宋_GB2312" panose="02010609030101010101" charset="-122"/>
              <a:ea typeface="仿宋_GB2312" panose="02010609030101010101" charset="-122"/>
              <a:sym typeface="+mn-ea"/>
            </a:rPr>
            <a:t>财</a:t>
          </a:r>
          <a:r>
            <a:rPr lang="zh-CN" altLang="en-US" b="1" dirty="0">
              <a:latin typeface="仿宋_GB2312" panose="02010609030101010101" charset="-122"/>
              <a:ea typeface="仿宋_GB2312" panose="02010609030101010101" charset="-122"/>
              <a:sym typeface="+mn-ea"/>
            </a:rPr>
            <a:t>务会计制度及核算软件备案</a:t>
          </a:r>
        </a:p>
      </dgm:t>
    </dgm:pt>
    <dgm:pt modelId="{5412155B-9E11-4BF1-82F9-EADF6AFF0F60}" type="parTrans" cxnId="{CA07DB66-0340-4E33-9756-81C78579EC6F}">
      <dgm:prSet/>
      <dgm:spPr/>
    </dgm:pt>
    <dgm:pt modelId="{0E659347-3E53-4D9E-9630-9B59FF0356FD}" type="sibTrans" cxnId="{CA07DB66-0340-4E33-9756-81C78579EC6F}">
      <dgm:prSet/>
      <dgm:spPr/>
    </dgm:pt>
    <dgm:pt modelId="{8798DE5B-C2B7-477F-88CC-89535A717691}">
      <dgm:prSet phldr="0" custT="0"/>
      <dgm:spPr/>
      <dgm:t>
        <a:bodyPr vert="horz" wrap="square"/>
        <a:lstStyle/>
        <a:p>
          <a:pPr>
            <a:lnSpc>
              <a:spcPct val="100000"/>
            </a:lnSpc>
            <a:spcBef>
              <a:spcPct val="0"/>
            </a:spcBef>
            <a:spcAft>
              <a:spcPct val="35000"/>
            </a:spcAft>
          </a:pPr>
          <a:r>
            <a:rPr>
              <a:latin typeface="仿宋_GB2312" panose="02010609030101010101" charset="-122"/>
              <a:ea typeface="仿宋_GB2312" panose="02010609030101010101" charset="-122"/>
              <a:sym typeface="+mn-ea"/>
            </a:rPr>
            <a:t>纳</a:t>
          </a:r>
          <a:r>
            <a:rPr lang="zh-CN" altLang="en-US" b="1" dirty="0">
              <a:latin typeface="仿宋_GB2312" panose="02010609030101010101" charset="-122"/>
              <a:ea typeface="仿宋_GB2312" panose="02010609030101010101" charset="-122"/>
              <a:sym typeface="+mn-ea"/>
            </a:rPr>
            <a:t>税人存款账户账号报告</a:t>
          </a:r>
        </a:p>
      </dgm:t>
    </dgm:pt>
    <dgm:pt modelId="{66BFC45D-7A6B-4CC0-BD9C-385A5EA5379D}" type="parTrans" cxnId="{5C58F51F-CE0A-4280-AF37-C26426EDC0F3}">
      <dgm:prSet/>
      <dgm:spPr/>
    </dgm:pt>
    <dgm:pt modelId="{8F832F35-7BD7-4AA6-B2DC-1B0BA08F84CB}" type="sibTrans" cxnId="{5C58F51F-CE0A-4280-AF37-C26426EDC0F3}">
      <dgm:prSet/>
      <dgm:spPr/>
    </dgm:pt>
    <dgm:pt modelId="{369BF41C-606E-449D-86B5-BAAF5E93ABBC}">
      <dgm:prSet phldr="0" custT="0"/>
      <dgm:spPr/>
      <dgm:t>
        <a:bodyPr vert="horz" wrap="square"/>
        <a:lstStyle/>
        <a:p>
          <a:pPr>
            <a:lnSpc>
              <a:spcPct val="100000"/>
            </a:lnSpc>
            <a:spcBef>
              <a:spcPct val="0"/>
            </a:spcBef>
            <a:spcAft>
              <a:spcPct val="35000"/>
            </a:spcAft>
          </a:pPr>
          <a:r>
            <a:rPr>
              <a:latin typeface="仿宋_GB2312" panose="02010609030101010101" charset="-122"/>
              <a:ea typeface="仿宋_GB2312" panose="02010609030101010101" charset="-122"/>
              <a:sym typeface="+mn-ea"/>
            </a:rPr>
            <a:t>增</a:t>
          </a:r>
          <a:r>
            <a:rPr lang="zh-CN" altLang="en-US" b="1" dirty="0">
              <a:latin typeface="仿宋_GB2312" panose="02010609030101010101" charset="-122"/>
              <a:ea typeface="仿宋_GB2312" panose="02010609030101010101" charset="-122"/>
              <a:sym typeface="+mn-ea"/>
            </a:rPr>
            <a:t>值税一般纳税人登记</a:t>
          </a:r>
        </a:p>
      </dgm:t>
    </dgm:pt>
    <dgm:pt modelId="{BC5DA502-4985-4F37-90F6-852DF496E187}" type="parTrans" cxnId="{23401E44-0B78-4D25-A9B5-F52F118C4D8F}">
      <dgm:prSet/>
      <dgm:spPr/>
    </dgm:pt>
    <dgm:pt modelId="{B095F404-930B-4CF2-BD91-F457E84C7C0A}" type="sibTrans" cxnId="{23401E44-0B78-4D25-A9B5-F52F118C4D8F}">
      <dgm:prSet/>
      <dgm:spPr/>
    </dgm:pt>
    <dgm:pt modelId="{813DA391-C66F-4DD7-8E38-DFC55B07EE8B}">
      <dgm:prSet phldr="0" custT="0"/>
      <dgm:spPr/>
      <dgm:t>
        <a:bodyPr vert="horz" wrap="square"/>
        <a:lstStyle/>
        <a:p>
          <a:pPr>
            <a:lnSpc>
              <a:spcPct val="100000"/>
            </a:lnSpc>
            <a:spcBef>
              <a:spcPct val="0"/>
            </a:spcBef>
            <a:spcAft>
              <a:spcPct val="35000"/>
            </a:spcAft>
          </a:pPr>
          <a:r>
            <a:rPr>
              <a:latin typeface="仿宋_GB2312" panose="02010609030101010101" charset="-122"/>
              <a:ea typeface="仿宋_GB2312" panose="02010609030101010101" charset="-122"/>
              <a:sym typeface="+mn-ea"/>
            </a:rPr>
            <a:t>发</a:t>
          </a:r>
          <a:r>
            <a:rPr lang="zh-CN" altLang="en-US" b="1" dirty="0">
              <a:latin typeface="仿宋_GB2312" panose="02010609030101010101" charset="-122"/>
              <a:ea typeface="仿宋_GB2312" panose="02010609030101010101" charset="-122"/>
              <a:sym typeface="+mn-ea"/>
            </a:rPr>
            <a:t>票票种核定</a:t>
          </a:r>
        </a:p>
      </dgm:t>
    </dgm:pt>
    <dgm:pt modelId="{07E62F05-AE82-4953-8320-23CDB49BACC7}" type="parTrans" cxnId="{D0BF2506-90D7-484D-A912-8B32FC33CF9C}">
      <dgm:prSet/>
      <dgm:spPr/>
    </dgm:pt>
    <dgm:pt modelId="{F1EC4C4C-4AFB-44E3-BD1A-505E599AF45E}" type="sibTrans" cxnId="{D0BF2506-90D7-484D-A912-8B32FC33CF9C}">
      <dgm:prSet/>
      <dgm:spPr/>
    </dgm:pt>
    <dgm:pt modelId="{BE99E408-832A-44BE-98A9-F1A689FF20EE}">
      <dgm:prSet phldr="0" custT="0"/>
      <dgm:spPr/>
      <dgm:t>
        <a:bodyPr vert="horz" wrap="square"/>
        <a:lstStyle/>
        <a:p>
          <a:pPr>
            <a:lnSpc>
              <a:spcPct val="100000"/>
            </a:lnSpc>
            <a:spcBef>
              <a:spcPct val="0"/>
            </a:spcBef>
            <a:spcAft>
              <a:spcPct val="35000"/>
            </a:spcAft>
          </a:pPr>
          <a:r>
            <a:rPr>
              <a:latin typeface="仿宋_GB2312" panose="02010609030101010101" charset="-122"/>
              <a:ea typeface="仿宋_GB2312" panose="02010609030101010101" charset="-122"/>
              <a:sym typeface="+mn-ea"/>
            </a:rPr>
            <a:t>增</a:t>
          </a:r>
          <a:r>
            <a:rPr lang="zh-CN" altLang="en-US" b="1" dirty="0">
              <a:latin typeface="仿宋_GB2312" panose="02010609030101010101" charset="-122"/>
              <a:ea typeface="仿宋_GB2312" panose="02010609030101010101" charset="-122"/>
              <a:sym typeface="+mn-ea"/>
            </a:rPr>
            <a:t>值税专用发票最高开票限额审批</a:t>
          </a:r>
        </a:p>
      </dgm:t>
    </dgm:pt>
    <dgm:pt modelId="{C89CCB92-F052-413D-AB38-ED5479D81E3D}" type="parTrans" cxnId="{92CB2301-34EC-4306-9B54-DC1B3418792D}">
      <dgm:prSet/>
      <dgm:spPr/>
    </dgm:pt>
    <dgm:pt modelId="{82834DF3-FC22-4A21-8EF1-CA602CE865E9}" type="sibTrans" cxnId="{92CB2301-34EC-4306-9B54-DC1B3418792D}">
      <dgm:prSet/>
      <dgm:spPr/>
    </dgm:pt>
    <dgm:pt modelId="{F30AC43C-31FC-40CC-8DA7-22B810E52094}">
      <dgm:prSet phldr="0" custT="0"/>
      <dgm:spPr/>
      <dgm:t>
        <a:bodyPr vert="horz" wrap="square"/>
        <a:lstStyle/>
        <a:p>
          <a:pPr>
            <a:lnSpc>
              <a:spcPct val="100000"/>
            </a:lnSpc>
            <a:spcBef>
              <a:spcPct val="0"/>
            </a:spcBef>
            <a:spcAft>
              <a:spcPct val="35000"/>
            </a:spcAft>
          </a:pPr>
          <a:r>
            <a:rPr>
              <a:latin typeface="仿宋_GB2312" panose="02010609030101010101" charset="-122"/>
              <a:ea typeface="仿宋_GB2312" panose="02010609030101010101" charset="-122"/>
              <a:sym typeface="+mn-ea"/>
            </a:rPr>
            <a:t>实</a:t>
          </a:r>
          <a:r>
            <a:rPr lang="zh-CN" altLang="en-US" b="1" dirty="0">
              <a:latin typeface="仿宋_GB2312" panose="02010609030101010101" charset="-122"/>
              <a:ea typeface="仿宋_GB2312" panose="02010609030101010101" charset="-122"/>
              <a:sym typeface="+mn-ea"/>
            </a:rPr>
            <a:t>名</a:t>
          </a:r>
        </a:p>
        <a:p>
          <a:pPr>
            <a:lnSpc>
              <a:spcPct val="100000"/>
            </a:lnSpc>
            <a:spcBef>
              <a:spcPct val="0"/>
            </a:spcBef>
            <a:spcAft>
              <a:spcPct val="35000"/>
            </a:spcAft>
          </a:pPr>
          <a:r>
            <a:rPr lang="zh-CN" altLang="en-US" b="1" dirty="0">
              <a:latin typeface="仿宋_GB2312" panose="02010609030101010101" charset="-122"/>
              <a:ea typeface="仿宋_GB2312" panose="02010609030101010101" charset="-122"/>
              <a:sym typeface="+mn-ea"/>
            </a:rPr>
            <a:t>办税</a:t>
          </a:r>
        </a:p>
      </dgm:t>
    </dgm:pt>
    <dgm:pt modelId="{AF8852D2-684C-4A6C-8C87-02F0D8DB665B}" type="parTrans" cxnId="{117D7B24-5E00-4EF5-B42C-66B67A9FC5A2}">
      <dgm:prSet/>
      <dgm:spPr/>
    </dgm:pt>
    <dgm:pt modelId="{8FBC6638-4903-4050-80C6-2CC6EF3A0931}" type="sibTrans" cxnId="{117D7B24-5E00-4EF5-B42C-66B67A9FC5A2}">
      <dgm:prSet/>
      <dgm:spPr/>
    </dgm:pt>
    <dgm:pt modelId="{1AD2A13F-8564-4237-A47B-B47E60568238}">
      <dgm:prSet phldr="0" custT="0"/>
      <dgm:spPr/>
      <dgm:t>
        <a:bodyPr vert="horz" wrap="square"/>
        <a:lstStyle/>
        <a:p>
          <a:pPr>
            <a:lnSpc>
              <a:spcPct val="100000"/>
            </a:lnSpc>
            <a:spcBef>
              <a:spcPct val="0"/>
            </a:spcBef>
            <a:spcAft>
              <a:spcPct val="35000"/>
            </a:spcAft>
          </a:pPr>
          <a:r>
            <a:rPr>
              <a:latin typeface="仿宋_GB2312" panose="02010609030101010101" charset="-122"/>
              <a:ea typeface="仿宋_GB2312" panose="02010609030101010101" charset="-122"/>
              <a:sym typeface="+mn-ea"/>
            </a:rPr>
            <a:t>增</a:t>
          </a:r>
          <a:r>
            <a:rPr lang="zh-CN" altLang="en-US" b="1" dirty="0">
              <a:latin typeface="仿宋_GB2312" panose="02010609030101010101" charset="-122"/>
              <a:ea typeface="仿宋_GB2312" panose="02010609030101010101" charset="-122"/>
              <a:sym typeface="+mn-ea"/>
            </a:rPr>
            <a:t>值税税控系统专用设备初始发行</a:t>
          </a:r>
        </a:p>
      </dgm:t>
    </dgm:pt>
    <dgm:pt modelId="{4FB695DF-DC52-4D1B-954E-BE91238484B5}" type="parTrans" cxnId="{9E804DFB-6F8D-4469-893C-F6FEBA801669}">
      <dgm:prSet/>
      <dgm:spPr/>
    </dgm:pt>
    <dgm:pt modelId="{3512EC5E-0833-4E57-9D4A-FE9A64201E8C}" type="sibTrans" cxnId="{9E804DFB-6F8D-4469-893C-F6FEBA801669}">
      <dgm:prSet/>
      <dgm:spPr/>
    </dgm:pt>
    <dgm:pt modelId="{CB575CA7-56BD-4D9C-89CC-8E6EB43AB4CA}">
      <dgm:prSet phldr="0" custT="0"/>
      <dgm:spPr/>
      <dgm:t>
        <a:bodyPr vert="horz" wrap="square"/>
        <a:lstStyle/>
        <a:p>
          <a:pPr>
            <a:lnSpc>
              <a:spcPct val="100000"/>
            </a:lnSpc>
            <a:spcBef>
              <a:spcPct val="0"/>
            </a:spcBef>
            <a:spcAft>
              <a:spcPct val="35000"/>
            </a:spcAft>
          </a:pPr>
          <a:r>
            <a:rPr>
              <a:latin typeface="仿宋_GB2312" panose="02010609030101010101" charset="-122"/>
              <a:ea typeface="仿宋_GB2312" panose="02010609030101010101" charset="-122"/>
              <a:sym typeface="+mn-ea"/>
            </a:rPr>
            <a:t>发</a:t>
          </a:r>
          <a:r>
            <a:rPr lang="zh-CN" altLang="en-US" b="1" dirty="0">
              <a:latin typeface="仿宋_GB2312" panose="02010609030101010101" charset="-122"/>
              <a:ea typeface="仿宋_GB2312" panose="02010609030101010101" charset="-122"/>
              <a:sym typeface="+mn-ea"/>
            </a:rPr>
            <a:t>票</a:t>
          </a:r>
        </a:p>
        <a:p>
          <a:pPr>
            <a:lnSpc>
              <a:spcPct val="100000"/>
            </a:lnSpc>
            <a:spcBef>
              <a:spcPct val="0"/>
            </a:spcBef>
            <a:spcAft>
              <a:spcPct val="35000"/>
            </a:spcAft>
          </a:pPr>
          <a:r>
            <a:rPr lang="zh-CN" altLang="en-US" b="1" dirty="0">
              <a:latin typeface="仿宋_GB2312" panose="02010609030101010101" charset="-122"/>
              <a:ea typeface="仿宋_GB2312" panose="02010609030101010101" charset="-122"/>
              <a:sym typeface="+mn-ea"/>
            </a:rPr>
            <a:t>领用</a:t>
          </a:r>
        </a:p>
      </dgm:t>
    </dgm:pt>
    <dgm:pt modelId="{5E0DA768-F273-4657-A017-F6F3F56D6D51}" type="parTrans" cxnId="{0C0115C6-F121-4396-81F6-210E0836CC46}">
      <dgm:prSet/>
      <dgm:spPr/>
    </dgm:pt>
    <dgm:pt modelId="{2FB63BFA-E574-4F54-AA05-4E92E8EE6782}" type="sibTrans" cxnId="{0C0115C6-F121-4396-81F6-210E0836CC46}">
      <dgm:prSet/>
      <dgm:spPr/>
    </dgm:pt>
    <dgm:pt modelId="{FF5EBCE2-33A1-4410-8CCE-241621ACBF4A}" type="pres">
      <dgm:prSet presAssocID="{0F9C1A87-648F-4FA3-8298-F7FF69248063}" presName="CompostProcess" presStyleCnt="0">
        <dgm:presLayoutVars>
          <dgm:dir/>
          <dgm:resizeHandles val="exact"/>
        </dgm:presLayoutVars>
      </dgm:prSet>
      <dgm:spPr/>
    </dgm:pt>
    <dgm:pt modelId="{5C766BF9-8E89-4CF9-B19C-78006AB9D0FF}" type="pres">
      <dgm:prSet presAssocID="{0F9C1A87-648F-4FA3-8298-F7FF69248063}" presName="arrow" presStyleLbl="bgShp" presStyleIdx="0" presStyleCnt="1"/>
      <dgm:spPr/>
    </dgm:pt>
    <dgm:pt modelId="{44C3D485-6283-4E5E-8A42-8B1B6385595E}" type="pres">
      <dgm:prSet presAssocID="{0F9C1A87-648F-4FA3-8298-F7FF69248063}" presName="linearProcess" presStyleCnt="0"/>
      <dgm:spPr/>
    </dgm:pt>
    <dgm:pt modelId="{88977C2E-9DA8-43F7-869A-FA4A7946B9D0}" type="pres">
      <dgm:prSet presAssocID="{220DFBB3-6A2B-48E2-96FE-229E7135E226}" presName="textNode" presStyleLbl="node1" presStyleIdx="0" presStyleCnt="10">
        <dgm:presLayoutVars>
          <dgm:bulletEnabled val="1"/>
        </dgm:presLayoutVars>
      </dgm:prSet>
      <dgm:spPr/>
      <dgm:t>
        <a:bodyPr/>
        <a:lstStyle/>
        <a:p>
          <a:endParaRPr lang="zh-CN" altLang="en-US"/>
        </a:p>
      </dgm:t>
    </dgm:pt>
    <dgm:pt modelId="{409696F9-775D-4DF9-8C31-B566981A86A8}" type="pres">
      <dgm:prSet presAssocID="{3E8FE182-047D-4DBF-B997-A26D7EF167CE}" presName="sibTrans" presStyleCnt="0"/>
      <dgm:spPr/>
    </dgm:pt>
    <dgm:pt modelId="{B0141BFD-552C-43F6-9DD9-B107954BE5A0}" type="pres">
      <dgm:prSet presAssocID="{2BAA06EE-C86F-49AF-99BB-79BA0A7024A5}" presName="textNode" presStyleLbl="node1" presStyleIdx="1" presStyleCnt="10">
        <dgm:presLayoutVars>
          <dgm:bulletEnabled val="1"/>
        </dgm:presLayoutVars>
      </dgm:prSet>
      <dgm:spPr/>
      <dgm:t>
        <a:bodyPr/>
        <a:lstStyle/>
        <a:p>
          <a:endParaRPr lang="zh-CN" altLang="en-US"/>
        </a:p>
      </dgm:t>
    </dgm:pt>
    <dgm:pt modelId="{1B3EEB7B-99F3-4351-A080-D5700D4E3F26}" type="pres">
      <dgm:prSet presAssocID="{C409FDE6-5B12-4918-B71D-6D01D512B111}" presName="sibTrans" presStyleCnt="0"/>
      <dgm:spPr/>
    </dgm:pt>
    <dgm:pt modelId="{42404743-5237-4B72-A3D1-12E21DAAED91}" type="pres">
      <dgm:prSet presAssocID="{F3610FD5-CB40-4155-A302-E1ED46CA7965}" presName="textNode" presStyleLbl="node1" presStyleIdx="2" presStyleCnt="10">
        <dgm:presLayoutVars>
          <dgm:bulletEnabled val="1"/>
        </dgm:presLayoutVars>
      </dgm:prSet>
      <dgm:spPr/>
      <dgm:t>
        <a:bodyPr/>
        <a:lstStyle/>
        <a:p>
          <a:endParaRPr lang="zh-CN" altLang="en-US"/>
        </a:p>
      </dgm:t>
    </dgm:pt>
    <dgm:pt modelId="{11C951A5-54D3-4C2F-9CF6-C5EE978B0CE9}" type="pres">
      <dgm:prSet presAssocID="{0E659347-3E53-4D9E-9630-9B59FF0356FD}" presName="sibTrans" presStyleCnt="0"/>
      <dgm:spPr/>
    </dgm:pt>
    <dgm:pt modelId="{6FF4FDB7-14B3-4248-B790-FB0177540D96}" type="pres">
      <dgm:prSet presAssocID="{8798DE5B-C2B7-477F-88CC-89535A717691}" presName="textNode" presStyleLbl="node1" presStyleIdx="3" presStyleCnt="10">
        <dgm:presLayoutVars>
          <dgm:bulletEnabled val="1"/>
        </dgm:presLayoutVars>
      </dgm:prSet>
      <dgm:spPr/>
      <dgm:t>
        <a:bodyPr/>
        <a:lstStyle/>
        <a:p>
          <a:endParaRPr lang="zh-CN" altLang="en-US"/>
        </a:p>
      </dgm:t>
    </dgm:pt>
    <dgm:pt modelId="{83A1C5D0-79BD-4B55-8EFA-A8A24D6A5091}" type="pres">
      <dgm:prSet presAssocID="{8F832F35-7BD7-4AA6-B2DC-1B0BA08F84CB}" presName="sibTrans" presStyleCnt="0"/>
      <dgm:spPr/>
    </dgm:pt>
    <dgm:pt modelId="{38903E99-B91B-461F-9743-7DD396015ACD}" type="pres">
      <dgm:prSet presAssocID="{369BF41C-606E-449D-86B5-BAAF5E93ABBC}" presName="textNode" presStyleLbl="node1" presStyleIdx="4" presStyleCnt="10">
        <dgm:presLayoutVars>
          <dgm:bulletEnabled val="1"/>
        </dgm:presLayoutVars>
      </dgm:prSet>
      <dgm:spPr/>
      <dgm:t>
        <a:bodyPr/>
        <a:lstStyle/>
        <a:p>
          <a:endParaRPr lang="zh-CN" altLang="en-US"/>
        </a:p>
      </dgm:t>
    </dgm:pt>
    <dgm:pt modelId="{9681BEA9-EA42-492E-9E2E-9E2E91564097}" type="pres">
      <dgm:prSet presAssocID="{B095F404-930B-4CF2-BD91-F457E84C7C0A}" presName="sibTrans" presStyleCnt="0"/>
      <dgm:spPr/>
    </dgm:pt>
    <dgm:pt modelId="{49BC9708-A3B0-4440-B512-493DE18BE8EB}" type="pres">
      <dgm:prSet presAssocID="{813DA391-C66F-4DD7-8E38-DFC55B07EE8B}" presName="textNode" presStyleLbl="node1" presStyleIdx="5" presStyleCnt="10">
        <dgm:presLayoutVars>
          <dgm:bulletEnabled val="1"/>
        </dgm:presLayoutVars>
      </dgm:prSet>
      <dgm:spPr/>
      <dgm:t>
        <a:bodyPr/>
        <a:lstStyle/>
        <a:p>
          <a:endParaRPr lang="zh-CN" altLang="en-US"/>
        </a:p>
      </dgm:t>
    </dgm:pt>
    <dgm:pt modelId="{601F4046-BC93-486E-BB2B-D0DA34B765E9}" type="pres">
      <dgm:prSet presAssocID="{F1EC4C4C-4AFB-44E3-BD1A-505E599AF45E}" presName="sibTrans" presStyleCnt="0"/>
      <dgm:spPr/>
    </dgm:pt>
    <dgm:pt modelId="{92BF3422-E9CF-4588-B2B7-7DEA85AC389D}" type="pres">
      <dgm:prSet presAssocID="{BE99E408-832A-44BE-98A9-F1A689FF20EE}" presName="textNode" presStyleLbl="node1" presStyleIdx="6" presStyleCnt="10">
        <dgm:presLayoutVars>
          <dgm:bulletEnabled val="1"/>
        </dgm:presLayoutVars>
      </dgm:prSet>
      <dgm:spPr/>
      <dgm:t>
        <a:bodyPr/>
        <a:lstStyle/>
        <a:p>
          <a:endParaRPr lang="zh-CN" altLang="en-US"/>
        </a:p>
      </dgm:t>
    </dgm:pt>
    <dgm:pt modelId="{3BCBB003-BD0A-4B75-9E93-B403704D40BF}" type="pres">
      <dgm:prSet presAssocID="{82834DF3-FC22-4A21-8EF1-CA602CE865E9}" presName="sibTrans" presStyleCnt="0"/>
      <dgm:spPr/>
    </dgm:pt>
    <dgm:pt modelId="{5992088C-47C7-44E2-B426-B6AD8F51647D}" type="pres">
      <dgm:prSet presAssocID="{F30AC43C-31FC-40CC-8DA7-22B810E52094}" presName="textNode" presStyleLbl="node1" presStyleIdx="7" presStyleCnt="10">
        <dgm:presLayoutVars>
          <dgm:bulletEnabled val="1"/>
        </dgm:presLayoutVars>
      </dgm:prSet>
      <dgm:spPr/>
      <dgm:t>
        <a:bodyPr/>
        <a:lstStyle/>
        <a:p>
          <a:endParaRPr lang="zh-CN" altLang="en-US"/>
        </a:p>
      </dgm:t>
    </dgm:pt>
    <dgm:pt modelId="{AC8CC0C0-E3E6-4593-8E18-A456023EF85B}" type="pres">
      <dgm:prSet presAssocID="{8FBC6638-4903-4050-80C6-2CC6EF3A0931}" presName="sibTrans" presStyleCnt="0"/>
      <dgm:spPr/>
    </dgm:pt>
    <dgm:pt modelId="{942D5146-D108-4553-BA1C-4C07FB3E9504}" type="pres">
      <dgm:prSet presAssocID="{1AD2A13F-8564-4237-A47B-B47E60568238}" presName="textNode" presStyleLbl="node1" presStyleIdx="8" presStyleCnt="10">
        <dgm:presLayoutVars>
          <dgm:bulletEnabled val="1"/>
        </dgm:presLayoutVars>
      </dgm:prSet>
      <dgm:spPr/>
      <dgm:t>
        <a:bodyPr/>
        <a:lstStyle/>
        <a:p>
          <a:endParaRPr lang="zh-CN" altLang="en-US"/>
        </a:p>
      </dgm:t>
    </dgm:pt>
    <dgm:pt modelId="{B849E764-036F-40C4-AC8D-712D35D7F528}" type="pres">
      <dgm:prSet presAssocID="{3512EC5E-0833-4E57-9D4A-FE9A64201E8C}" presName="sibTrans" presStyleCnt="0"/>
      <dgm:spPr/>
    </dgm:pt>
    <dgm:pt modelId="{DF15C70C-2F0A-40B3-9E8B-F2E4052CBC4E}" type="pres">
      <dgm:prSet presAssocID="{CB575CA7-56BD-4D9C-89CC-8E6EB43AB4CA}" presName="textNode" presStyleLbl="node1" presStyleIdx="9" presStyleCnt="10">
        <dgm:presLayoutVars>
          <dgm:bulletEnabled val="1"/>
        </dgm:presLayoutVars>
      </dgm:prSet>
      <dgm:spPr/>
      <dgm:t>
        <a:bodyPr/>
        <a:lstStyle/>
        <a:p>
          <a:endParaRPr lang="zh-CN" altLang="en-US"/>
        </a:p>
      </dgm:t>
    </dgm:pt>
  </dgm:ptLst>
  <dgm:cxnLst>
    <dgm:cxn modelId="{92CB2301-34EC-4306-9B54-DC1B3418792D}" srcId="{0F9C1A87-648F-4FA3-8298-F7FF69248063}" destId="{BE99E408-832A-44BE-98A9-F1A689FF20EE}" srcOrd="6" destOrd="0" parTransId="{C89CCB92-F052-413D-AB38-ED5479D81E3D}" sibTransId="{82834DF3-FC22-4A21-8EF1-CA602CE865E9}"/>
    <dgm:cxn modelId="{DC5B8E0A-4256-42A9-A62C-937FA27DBECE}" type="presOf" srcId="{813DA391-C66F-4DD7-8E38-DFC55B07EE8B}" destId="{49BC9708-A3B0-4440-B512-493DE18BE8EB}" srcOrd="0" destOrd="0" presId="urn:microsoft.com/office/officeart/2005/8/layout/hProcess9#1"/>
    <dgm:cxn modelId="{CA07DB66-0340-4E33-9756-81C78579EC6F}" srcId="{0F9C1A87-648F-4FA3-8298-F7FF69248063}" destId="{F3610FD5-CB40-4155-A302-E1ED46CA7965}" srcOrd="2" destOrd="0" parTransId="{5412155B-9E11-4BF1-82F9-EADF6AFF0F60}" sibTransId="{0E659347-3E53-4D9E-9630-9B59FF0356FD}"/>
    <dgm:cxn modelId="{5A93DA19-8321-4113-BF6B-0B22B3FD2AEC}" srcId="{0F9C1A87-648F-4FA3-8298-F7FF69248063}" destId="{220DFBB3-6A2B-48E2-96FE-229E7135E226}" srcOrd="0" destOrd="0" parTransId="{6799A159-375E-48BE-AABD-9A2FE821DAF2}" sibTransId="{3E8FE182-047D-4DBF-B997-A26D7EF167CE}"/>
    <dgm:cxn modelId="{1902BFA0-43AC-4A71-A283-D85FF48329D0}" type="presOf" srcId="{8798DE5B-C2B7-477F-88CC-89535A717691}" destId="{6FF4FDB7-14B3-4248-B790-FB0177540D96}" srcOrd="0" destOrd="0" presId="urn:microsoft.com/office/officeart/2005/8/layout/hProcess9#1"/>
    <dgm:cxn modelId="{5C58F51F-CE0A-4280-AF37-C26426EDC0F3}" srcId="{0F9C1A87-648F-4FA3-8298-F7FF69248063}" destId="{8798DE5B-C2B7-477F-88CC-89535A717691}" srcOrd="3" destOrd="0" parTransId="{66BFC45D-7A6B-4CC0-BD9C-385A5EA5379D}" sibTransId="{8F832F35-7BD7-4AA6-B2DC-1B0BA08F84CB}"/>
    <dgm:cxn modelId="{8F9A5194-7B85-4AA0-A243-73E76276F12D}" type="presOf" srcId="{1AD2A13F-8564-4237-A47B-B47E60568238}" destId="{942D5146-D108-4553-BA1C-4C07FB3E9504}" srcOrd="0" destOrd="0" presId="urn:microsoft.com/office/officeart/2005/8/layout/hProcess9#1"/>
    <dgm:cxn modelId="{205B669F-D001-43EC-B703-E3D4A3C589C6}" type="presOf" srcId="{F30AC43C-31FC-40CC-8DA7-22B810E52094}" destId="{5992088C-47C7-44E2-B426-B6AD8F51647D}" srcOrd="0" destOrd="0" presId="urn:microsoft.com/office/officeart/2005/8/layout/hProcess9#1"/>
    <dgm:cxn modelId="{0C0115C6-F121-4396-81F6-210E0836CC46}" srcId="{0F9C1A87-648F-4FA3-8298-F7FF69248063}" destId="{CB575CA7-56BD-4D9C-89CC-8E6EB43AB4CA}" srcOrd="9" destOrd="0" parTransId="{5E0DA768-F273-4657-A017-F6F3F56D6D51}" sibTransId="{2FB63BFA-E574-4F54-AA05-4E92E8EE6782}"/>
    <dgm:cxn modelId="{DF43F32D-CF01-42EC-A041-BA75C69B0AD6}" type="presOf" srcId="{369BF41C-606E-449D-86B5-BAAF5E93ABBC}" destId="{38903E99-B91B-461F-9743-7DD396015ACD}" srcOrd="0" destOrd="0" presId="urn:microsoft.com/office/officeart/2005/8/layout/hProcess9#1"/>
    <dgm:cxn modelId="{12B6F38A-0CA5-42AF-9861-9D5581CEB4CC}" type="presOf" srcId="{220DFBB3-6A2B-48E2-96FE-229E7135E226}" destId="{88977C2E-9DA8-43F7-869A-FA4A7946B9D0}" srcOrd="0" destOrd="0" presId="urn:microsoft.com/office/officeart/2005/8/layout/hProcess9#1"/>
    <dgm:cxn modelId="{D0BF2506-90D7-484D-A912-8B32FC33CF9C}" srcId="{0F9C1A87-648F-4FA3-8298-F7FF69248063}" destId="{813DA391-C66F-4DD7-8E38-DFC55B07EE8B}" srcOrd="5" destOrd="0" parTransId="{07E62F05-AE82-4953-8320-23CDB49BACC7}" sibTransId="{F1EC4C4C-4AFB-44E3-BD1A-505E599AF45E}"/>
    <dgm:cxn modelId="{E583EB27-ADBF-4193-A103-6B51B7037070}" type="presOf" srcId="{2BAA06EE-C86F-49AF-99BB-79BA0A7024A5}" destId="{B0141BFD-552C-43F6-9DD9-B107954BE5A0}" srcOrd="0" destOrd="0" presId="urn:microsoft.com/office/officeart/2005/8/layout/hProcess9#1"/>
    <dgm:cxn modelId="{117D7B24-5E00-4EF5-B42C-66B67A9FC5A2}" srcId="{0F9C1A87-648F-4FA3-8298-F7FF69248063}" destId="{F30AC43C-31FC-40CC-8DA7-22B810E52094}" srcOrd="7" destOrd="0" parTransId="{AF8852D2-684C-4A6C-8C87-02F0D8DB665B}" sibTransId="{8FBC6638-4903-4050-80C6-2CC6EF3A0931}"/>
    <dgm:cxn modelId="{623181E2-4E1A-4130-BFB3-FCD584286103}" type="presOf" srcId="{CB575CA7-56BD-4D9C-89CC-8E6EB43AB4CA}" destId="{DF15C70C-2F0A-40B3-9E8B-F2E4052CBC4E}" srcOrd="0" destOrd="0" presId="urn:microsoft.com/office/officeart/2005/8/layout/hProcess9#1"/>
    <dgm:cxn modelId="{23401E44-0B78-4D25-A9B5-F52F118C4D8F}" srcId="{0F9C1A87-648F-4FA3-8298-F7FF69248063}" destId="{369BF41C-606E-449D-86B5-BAAF5E93ABBC}" srcOrd="4" destOrd="0" parTransId="{BC5DA502-4985-4F37-90F6-852DF496E187}" sibTransId="{B095F404-930B-4CF2-BD91-F457E84C7C0A}"/>
    <dgm:cxn modelId="{21B16455-70F9-4F01-926C-C3AE78695173}" type="presOf" srcId="{F3610FD5-CB40-4155-A302-E1ED46CA7965}" destId="{42404743-5237-4B72-A3D1-12E21DAAED91}" srcOrd="0" destOrd="0" presId="urn:microsoft.com/office/officeart/2005/8/layout/hProcess9#1"/>
    <dgm:cxn modelId="{9E804DFB-6F8D-4469-893C-F6FEBA801669}" srcId="{0F9C1A87-648F-4FA3-8298-F7FF69248063}" destId="{1AD2A13F-8564-4237-A47B-B47E60568238}" srcOrd="8" destOrd="0" parTransId="{4FB695DF-DC52-4D1B-954E-BE91238484B5}" sibTransId="{3512EC5E-0833-4E57-9D4A-FE9A64201E8C}"/>
    <dgm:cxn modelId="{30BEB394-B14D-4DE0-83C0-E0E11AE3B608}" type="presOf" srcId="{BE99E408-832A-44BE-98A9-F1A689FF20EE}" destId="{92BF3422-E9CF-4588-B2B7-7DEA85AC389D}" srcOrd="0" destOrd="0" presId="urn:microsoft.com/office/officeart/2005/8/layout/hProcess9#1"/>
    <dgm:cxn modelId="{75547334-8E01-4F49-AD6D-01E591E8176D}" type="presOf" srcId="{0F9C1A87-648F-4FA3-8298-F7FF69248063}" destId="{FF5EBCE2-33A1-4410-8CCE-241621ACBF4A}" srcOrd="0" destOrd="0" presId="urn:microsoft.com/office/officeart/2005/8/layout/hProcess9#1"/>
    <dgm:cxn modelId="{1035C838-612D-4AFD-A46F-4D2B975AAF2C}" srcId="{0F9C1A87-648F-4FA3-8298-F7FF69248063}" destId="{2BAA06EE-C86F-49AF-99BB-79BA0A7024A5}" srcOrd="1" destOrd="0" parTransId="{A5CFD625-30CE-461F-8B81-D06F77FA42EF}" sibTransId="{C409FDE6-5B12-4918-B71D-6D01D512B111}"/>
    <dgm:cxn modelId="{6FF3CC13-8BFF-460F-B159-2D962CEAD9D2}" type="presParOf" srcId="{FF5EBCE2-33A1-4410-8CCE-241621ACBF4A}" destId="{5C766BF9-8E89-4CF9-B19C-78006AB9D0FF}" srcOrd="0" destOrd="0" presId="urn:microsoft.com/office/officeart/2005/8/layout/hProcess9#1"/>
    <dgm:cxn modelId="{FBF0D5A3-3A76-4A46-94DE-B86ED7790B5F}" type="presParOf" srcId="{FF5EBCE2-33A1-4410-8CCE-241621ACBF4A}" destId="{44C3D485-6283-4E5E-8A42-8B1B6385595E}" srcOrd="1" destOrd="0" presId="urn:microsoft.com/office/officeart/2005/8/layout/hProcess9#1"/>
    <dgm:cxn modelId="{D0E60F80-3136-4ABE-BFEF-D3307807A8BC}" type="presParOf" srcId="{44C3D485-6283-4E5E-8A42-8B1B6385595E}" destId="{88977C2E-9DA8-43F7-869A-FA4A7946B9D0}" srcOrd="0" destOrd="0" presId="urn:microsoft.com/office/officeart/2005/8/layout/hProcess9#1"/>
    <dgm:cxn modelId="{2D1AD72D-730F-4080-A404-08A2CBD79713}" type="presParOf" srcId="{44C3D485-6283-4E5E-8A42-8B1B6385595E}" destId="{409696F9-775D-4DF9-8C31-B566981A86A8}" srcOrd="1" destOrd="0" presId="urn:microsoft.com/office/officeart/2005/8/layout/hProcess9#1"/>
    <dgm:cxn modelId="{E48E0D6F-D015-4E4C-B92B-6041F963D4D4}" type="presParOf" srcId="{44C3D485-6283-4E5E-8A42-8B1B6385595E}" destId="{B0141BFD-552C-43F6-9DD9-B107954BE5A0}" srcOrd="2" destOrd="0" presId="urn:microsoft.com/office/officeart/2005/8/layout/hProcess9#1"/>
    <dgm:cxn modelId="{E8795CFB-4ABA-4DEC-B322-B49A48107AB3}" type="presParOf" srcId="{44C3D485-6283-4E5E-8A42-8B1B6385595E}" destId="{1B3EEB7B-99F3-4351-A080-D5700D4E3F26}" srcOrd="3" destOrd="0" presId="urn:microsoft.com/office/officeart/2005/8/layout/hProcess9#1"/>
    <dgm:cxn modelId="{C9F44A63-36E5-474D-9EC6-2DFB45052B81}" type="presParOf" srcId="{44C3D485-6283-4E5E-8A42-8B1B6385595E}" destId="{42404743-5237-4B72-A3D1-12E21DAAED91}" srcOrd="4" destOrd="0" presId="urn:microsoft.com/office/officeart/2005/8/layout/hProcess9#1"/>
    <dgm:cxn modelId="{345EBAE5-7481-4A51-AB7A-77679DD00F97}" type="presParOf" srcId="{44C3D485-6283-4E5E-8A42-8B1B6385595E}" destId="{11C951A5-54D3-4C2F-9CF6-C5EE978B0CE9}" srcOrd="5" destOrd="0" presId="urn:microsoft.com/office/officeart/2005/8/layout/hProcess9#1"/>
    <dgm:cxn modelId="{3722A95C-3DDD-4BCA-9BEF-3E6BFD3CC47D}" type="presParOf" srcId="{44C3D485-6283-4E5E-8A42-8B1B6385595E}" destId="{6FF4FDB7-14B3-4248-B790-FB0177540D96}" srcOrd="6" destOrd="0" presId="urn:microsoft.com/office/officeart/2005/8/layout/hProcess9#1"/>
    <dgm:cxn modelId="{CF7E5E1D-B74E-4017-9DD3-4CF9831376CB}" type="presParOf" srcId="{44C3D485-6283-4E5E-8A42-8B1B6385595E}" destId="{83A1C5D0-79BD-4B55-8EFA-A8A24D6A5091}" srcOrd="7" destOrd="0" presId="urn:microsoft.com/office/officeart/2005/8/layout/hProcess9#1"/>
    <dgm:cxn modelId="{B222006E-F5E8-4DE6-B791-7A6DA3FE2916}" type="presParOf" srcId="{44C3D485-6283-4E5E-8A42-8B1B6385595E}" destId="{38903E99-B91B-461F-9743-7DD396015ACD}" srcOrd="8" destOrd="0" presId="urn:microsoft.com/office/officeart/2005/8/layout/hProcess9#1"/>
    <dgm:cxn modelId="{4B329EAD-BEC1-432A-BD61-A14DC82B392F}" type="presParOf" srcId="{44C3D485-6283-4E5E-8A42-8B1B6385595E}" destId="{9681BEA9-EA42-492E-9E2E-9E2E91564097}" srcOrd="9" destOrd="0" presId="urn:microsoft.com/office/officeart/2005/8/layout/hProcess9#1"/>
    <dgm:cxn modelId="{804C982D-BE0C-4301-9B90-E4EEC679E49F}" type="presParOf" srcId="{44C3D485-6283-4E5E-8A42-8B1B6385595E}" destId="{49BC9708-A3B0-4440-B512-493DE18BE8EB}" srcOrd="10" destOrd="0" presId="urn:microsoft.com/office/officeart/2005/8/layout/hProcess9#1"/>
    <dgm:cxn modelId="{2AB23CA1-E9E4-4AF1-823B-C19B37917675}" type="presParOf" srcId="{44C3D485-6283-4E5E-8A42-8B1B6385595E}" destId="{601F4046-BC93-486E-BB2B-D0DA34B765E9}" srcOrd="11" destOrd="0" presId="urn:microsoft.com/office/officeart/2005/8/layout/hProcess9#1"/>
    <dgm:cxn modelId="{4291D169-8262-4B9E-B6BC-161BEC82ECCC}" type="presParOf" srcId="{44C3D485-6283-4E5E-8A42-8B1B6385595E}" destId="{92BF3422-E9CF-4588-B2B7-7DEA85AC389D}" srcOrd="12" destOrd="0" presId="urn:microsoft.com/office/officeart/2005/8/layout/hProcess9#1"/>
    <dgm:cxn modelId="{DAFD07B6-F9A4-48A2-917A-F45F4E8EC573}" type="presParOf" srcId="{44C3D485-6283-4E5E-8A42-8B1B6385595E}" destId="{3BCBB003-BD0A-4B75-9E93-B403704D40BF}" srcOrd="13" destOrd="0" presId="urn:microsoft.com/office/officeart/2005/8/layout/hProcess9#1"/>
    <dgm:cxn modelId="{9B2B777C-083E-41A9-9524-A0917A4A9A04}" type="presParOf" srcId="{44C3D485-6283-4E5E-8A42-8B1B6385595E}" destId="{5992088C-47C7-44E2-B426-B6AD8F51647D}" srcOrd="14" destOrd="0" presId="urn:microsoft.com/office/officeart/2005/8/layout/hProcess9#1"/>
    <dgm:cxn modelId="{475118E9-14C0-418C-A3F2-11D19AC84D1C}" type="presParOf" srcId="{44C3D485-6283-4E5E-8A42-8B1B6385595E}" destId="{AC8CC0C0-E3E6-4593-8E18-A456023EF85B}" srcOrd="15" destOrd="0" presId="urn:microsoft.com/office/officeart/2005/8/layout/hProcess9#1"/>
    <dgm:cxn modelId="{BC2082F9-88A0-45C6-ADB6-6754E9DB3C9E}" type="presParOf" srcId="{44C3D485-6283-4E5E-8A42-8B1B6385595E}" destId="{942D5146-D108-4553-BA1C-4C07FB3E9504}" srcOrd="16" destOrd="0" presId="urn:microsoft.com/office/officeart/2005/8/layout/hProcess9#1"/>
    <dgm:cxn modelId="{18CD9800-F322-4ADE-82E6-E9C90D971290}" type="presParOf" srcId="{44C3D485-6283-4E5E-8A42-8B1B6385595E}" destId="{B849E764-036F-40C4-AC8D-712D35D7F528}" srcOrd="17" destOrd="0" presId="urn:microsoft.com/office/officeart/2005/8/layout/hProcess9#1"/>
    <dgm:cxn modelId="{79A1C033-8DF5-4209-A492-0010421DE9BE}" type="presParOf" srcId="{44C3D485-6283-4E5E-8A42-8B1B6385595E}" destId="{DF15C70C-2F0A-40B3-9E8B-F2E4052CBC4E}" srcOrd="18" destOrd="0" presId="urn:microsoft.com/office/officeart/2005/8/layout/hProcess9#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68C167-2C01-4B0B-81C4-726248B418D0}" type="doc">
      <dgm:prSet loTypeId="urn:microsoft.com/office/officeart/2005/8/layout/radial4#1" loCatId="relationship" qsTypeId="urn:microsoft.com/office/officeart/2005/8/quickstyle/simple1#1" qsCatId="simple" csTypeId="urn:microsoft.com/office/officeart/2005/8/colors/colorful1#1" csCatId="accent1" phldr="0"/>
      <dgm:spPr/>
      <dgm:t>
        <a:bodyPr/>
        <a:lstStyle/>
        <a:p>
          <a:endParaRPr lang="zh-CN" altLang="en-US"/>
        </a:p>
      </dgm:t>
    </dgm:pt>
    <dgm:pt modelId="{1D7F6E08-72A6-46CC-8870-C881D1493500}">
      <dgm:prSet phldrT="[文本]" phldr="0" custT="0"/>
      <dgm:spPr/>
      <dgm:t>
        <a:bodyPr vert="horz" wrap="square"/>
        <a:lstStyle/>
        <a:p>
          <a:pPr>
            <a:lnSpc>
              <a:spcPct val="100000"/>
            </a:lnSpc>
            <a:spcBef>
              <a:spcPct val="0"/>
            </a:spcBef>
            <a:spcAft>
              <a:spcPct val="35000"/>
            </a:spcAft>
          </a:pPr>
          <a:r>
            <a:rPr lang="en-US" altLang="zh-CN"/>
            <a:t>  </a:t>
          </a:r>
          <a:r>
            <a:rPr lang="zh-CN"/>
            <a:t>？</a:t>
          </a:r>
        </a:p>
      </dgm:t>
    </dgm:pt>
    <dgm:pt modelId="{59A2FE02-4165-4339-BF9A-AEAE1424E52B}" type="parTrans" cxnId="{7D6EF3C8-4F35-44A2-8A77-6E7DF07D873E}">
      <dgm:prSet/>
      <dgm:spPr/>
      <dgm:t>
        <a:bodyPr/>
        <a:lstStyle/>
        <a:p>
          <a:endParaRPr lang="zh-CN" altLang="en-US"/>
        </a:p>
      </dgm:t>
    </dgm:pt>
    <dgm:pt modelId="{E44612D1-CAFE-4D30-B4AA-78C3474158AA}" type="sibTrans" cxnId="{7D6EF3C8-4F35-44A2-8A77-6E7DF07D873E}">
      <dgm:prSet/>
      <dgm:spPr/>
      <dgm:t>
        <a:bodyPr/>
        <a:lstStyle/>
        <a:p>
          <a:endParaRPr lang="zh-CN" altLang="en-US"/>
        </a:p>
      </dgm:t>
    </dgm:pt>
    <dgm:pt modelId="{D15727BE-4BB4-41E2-BFCD-1CE00CE9A014}">
      <dgm:prSet phldrT="[文本]" phldr="0" custT="0"/>
      <dgm:spPr/>
      <dgm:t>
        <a:bodyPr vert="horz" wrap="square"/>
        <a:lstStyle/>
        <a:p>
          <a:pPr>
            <a:lnSpc>
              <a:spcPct val="100000"/>
            </a:lnSpc>
            <a:spcBef>
              <a:spcPct val="0"/>
            </a:spcBef>
            <a:spcAft>
              <a:spcPct val="35000"/>
            </a:spcAft>
          </a:pPr>
          <a:r>
            <a:rPr lang="zh-CN"/>
            <a:t>新办完成后就要申报了吗</a:t>
          </a:r>
        </a:p>
      </dgm:t>
    </dgm:pt>
    <dgm:pt modelId="{1F3BA15B-B772-426D-8549-F05D47B0B0FC}" type="parTrans" cxnId="{1AEE11B3-A572-46E8-B942-28C7EE1A7EB7}">
      <dgm:prSet/>
      <dgm:spPr/>
      <dgm:t>
        <a:bodyPr/>
        <a:lstStyle/>
        <a:p>
          <a:endParaRPr lang="zh-CN" altLang="en-US"/>
        </a:p>
      </dgm:t>
    </dgm:pt>
    <dgm:pt modelId="{021F6AB3-21C2-4079-A40A-CA1B5C51BD93}" type="sibTrans" cxnId="{1AEE11B3-A572-46E8-B942-28C7EE1A7EB7}">
      <dgm:prSet/>
      <dgm:spPr/>
      <dgm:t>
        <a:bodyPr/>
        <a:lstStyle/>
        <a:p>
          <a:endParaRPr lang="zh-CN" altLang="en-US"/>
        </a:p>
      </dgm:t>
    </dgm:pt>
    <dgm:pt modelId="{24DAAE02-02E7-4412-8074-A0C4CAA380D7}">
      <dgm:prSet phldrT="[文本]" phldr="0" custT="0"/>
      <dgm:spPr/>
      <dgm:t>
        <a:bodyPr vert="horz" wrap="square"/>
        <a:lstStyle/>
        <a:p>
          <a:pPr>
            <a:lnSpc>
              <a:spcPct val="100000"/>
            </a:lnSpc>
            <a:spcBef>
              <a:spcPct val="0"/>
            </a:spcBef>
            <a:spcAft>
              <a:spcPct val="35000"/>
            </a:spcAft>
          </a:pPr>
          <a:r>
            <a:rPr lang="zh-CN"/>
            <a:t>申报期限是如何规定的</a:t>
          </a:r>
          <a:endParaRPr lang="en-US" altLang="zh-CN"/>
        </a:p>
      </dgm:t>
    </dgm:pt>
    <dgm:pt modelId="{A85E77B5-A1A5-43C8-9868-413E99F101A0}" type="parTrans" cxnId="{66921916-AE63-41A0-94BC-E52EE072C0B6}">
      <dgm:prSet/>
      <dgm:spPr/>
      <dgm:t>
        <a:bodyPr/>
        <a:lstStyle/>
        <a:p>
          <a:endParaRPr lang="zh-CN" altLang="en-US"/>
        </a:p>
      </dgm:t>
    </dgm:pt>
    <dgm:pt modelId="{E253A3F8-AA58-4BB8-A0BD-0BB7ECC546C3}" type="sibTrans" cxnId="{66921916-AE63-41A0-94BC-E52EE072C0B6}">
      <dgm:prSet/>
      <dgm:spPr/>
      <dgm:t>
        <a:bodyPr/>
        <a:lstStyle/>
        <a:p>
          <a:endParaRPr lang="zh-CN" altLang="en-US"/>
        </a:p>
      </dgm:t>
    </dgm:pt>
    <dgm:pt modelId="{A5880797-7454-4E44-8518-F4D8354F0963}">
      <dgm:prSet phldrT="[文本]" phldr="0" custT="0"/>
      <dgm:spPr/>
      <dgm:t>
        <a:bodyPr vert="horz" wrap="square"/>
        <a:lstStyle/>
        <a:p>
          <a:pPr>
            <a:lnSpc>
              <a:spcPct val="100000"/>
            </a:lnSpc>
            <a:spcBef>
              <a:spcPct val="0"/>
            </a:spcBef>
            <a:spcAft>
              <a:spcPct val="35000"/>
            </a:spcAft>
          </a:pPr>
          <a:r>
            <a:rPr lang="zh-CN"/>
            <a:t>要申报什么税种</a:t>
          </a:r>
        </a:p>
      </dgm:t>
    </dgm:pt>
    <dgm:pt modelId="{96CD46E7-D239-40C7-B5C4-376FEEE43C15}" type="parTrans" cxnId="{C85BE816-5E7B-4205-AA79-36B435BB81FE}">
      <dgm:prSet/>
      <dgm:spPr/>
      <dgm:t>
        <a:bodyPr/>
        <a:lstStyle/>
        <a:p>
          <a:endParaRPr lang="zh-CN" altLang="en-US"/>
        </a:p>
      </dgm:t>
    </dgm:pt>
    <dgm:pt modelId="{0076998F-56E1-4A10-A709-E2811BD7C4FB}" type="sibTrans" cxnId="{C85BE816-5E7B-4205-AA79-36B435BB81FE}">
      <dgm:prSet/>
      <dgm:spPr/>
      <dgm:t>
        <a:bodyPr/>
        <a:lstStyle/>
        <a:p>
          <a:endParaRPr lang="zh-CN" altLang="en-US"/>
        </a:p>
      </dgm:t>
    </dgm:pt>
    <dgm:pt modelId="{20371D66-00FD-4334-B013-0592476EF465}">
      <dgm:prSet phldr="0" custT="0"/>
      <dgm:spPr/>
      <dgm:t>
        <a:bodyPr vert="horz" wrap="square"/>
        <a:lstStyle/>
        <a:p>
          <a:pPr>
            <a:lnSpc>
              <a:spcPct val="100000"/>
            </a:lnSpc>
            <a:spcBef>
              <a:spcPct val="0"/>
            </a:spcBef>
            <a:spcAft>
              <a:spcPct val="35000"/>
            </a:spcAft>
          </a:pPr>
          <a:r>
            <a:rPr lang="zh-CN"/>
            <a:t>有什么税收优惠</a:t>
          </a:r>
        </a:p>
      </dgm:t>
    </dgm:pt>
    <dgm:pt modelId="{59B4865A-B5E0-48D7-891B-A8A90F873CBF}" type="parTrans" cxnId="{D397BD94-1DA2-448A-B36A-38A61717F811}">
      <dgm:prSet/>
      <dgm:spPr/>
    </dgm:pt>
    <dgm:pt modelId="{7A9D9439-4061-4D75-97DC-60E91934C361}" type="sibTrans" cxnId="{D397BD94-1DA2-448A-B36A-38A61717F811}">
      <dgm:prSet/>
      <dgm:spPr/>
    </dgm:pt>
    <dgm:pt modelId="{255F0CAA-26BB-45C8-A1F5-0CAF599C4F88}">
      <dgm:prSet phldr="0" custT="0"/>
      <dgm:spPr/>
      <dgm:t>
        <a:bodyPr vert="horz" wrap="square"/>
        <a:lstStyle/>
        <a:p>
          <a:pPr>
            <a:lnSpc>
              <a:spcPct val="100000"/>
            </a:lnSpc>
            <a:spcBef>
              <a:spcPct val="0"/>
            </a:spcBef>
            <a:spcAft>
              <a:spcPct val="35000"/>
            </a:spcAft>
          </a:pPr>
          <a:r>
            <a:rPr lang="zh-CN"/>
            <a:t>怎么享受优惠</a:t>
          </a:r>
        </a:p>
      </dgm:t>
    </dgm:pt>
    <dgm:pt modelId="{E4C131B6-8921-4DA5-BF3B-D22241A8BA29}" type="parTrans" cxnId="{B074D7D0-9F56-4D58-B19C-F0D1E294A74A}">
      <dgm:prSet/>
      <dgm:spPr/>
    </dgm:pt>
    <dgm:pt modelId="{54BFBC49-9D41-4D06-92C8-7C63DA18E259}" type="sibTrans" cxnId="{B074D7D0-9F56-4D58-B19C-F0D1E294A74A}">
      <dgm:prSet/>
      <dgm:spPr/>
    </dgm:pt>
    <dgm:pt modelId="{CF42B0CB-CDDD-42A1-B3A1-FBB34F262C63}" type="pres">
      <dgm:prSet presAssocID="{6068C167-2C01-4B0B-81C4-726248B418D0}" presName="cycle" presStyleCnt="0">
        <dgm:presLayoutVars>
          <dgm:chMax val="1"/>
          <dgm:dir/>
          <dgm:animLvl val="ctr"/>
          <dgm:resizeHandles val="exact"/>
        </dgm:presLayoutVars>
      </dgm:prSet>
      <dgm:spPr/>
      <dgm:t>
        <a:bodyPr/>
        <a:lstStyle/>
        <a:p>
          <a:endParaRPr lang="zh-CN" altLang="en-US"/>
        </a:p>
      </dgm:t>
    </dgm:pt>
    <dgm:pt modelId="{B52502C2-594A-4A13-A5FF-5CD5841BD847}" type="pres">
      <dgm:prSet presAssocID="{1D7F6E08-72A6-46CC-8870-C881D1493500}" presName="centerShape" presStyleLbl="node0" presStyleIdx="0" presStyleCnt="1"/>
      <dgm:spPr/>
      <dgm:t>
        <a:bodyPr/>
        <a:lstStyle/>
        <a:p>
          <a:endParaRPr lang="zh-CN" altLang="en-US"/>
        </a:p>
      </dgm:t>
    </dgm:pt>
    <dgm:pt modelId="{B849A6F3-9933-4C36-AF65-6098308CBC3C}" type="pres">
      <dgm:prSet presAssocID="{1F3BA15B-B772-426D-8549-F05D47B0B0FC}" presName="parTrans" presStyleLbl="bgSibTrans2D1" presStyleIdx="0" presStyleCnt="5"/>
      <dgm:spPr/>
      <dgm:t>
        <a:bodyPr/>
        <a:lstStyle/>
        <a:p>
          <a:endParaRPr lang="zh-CN" altLang="en-US"/>
        </a:p>
      </dgm:t>
    </dgm:pt>
    <dgm:pt modelId="{B1756079-1332-4090-9A47-D2C0EDB7FB22}" type="pres">
      <dgm:prSet presAssocID="{D15727BE-4BB4-41E2-BFCD-1CE00CE9A014}" presName="node" presStyleLbl="node1" presStyleIdx="0" presStyleCnt="5">
        <dgm:presLayoutVars>
          <dgm:bulletEnabled val="1"/>
        </dgm:presLayoutVars>
      </dgm:prSet>
      <dgm:spPr/>
      <dgm:t>
        <a:bodyPr/>
        <a:lstStyle/>
        <a:p>
          <a:endParaRPr lang="zh-CN" altLang="en-US"/>
        </a:p>
      </dgm:t>
    </dgm:pt>
    <dgm:pt modelId="{8A478794-BDE0-4AD6-9479-89CDBFC37EB7}" type="pres">
      <dgm:prSet presAssocID="{A85E77B5-A1A5-43C8-9868-413E99F101A0}" presName="parTrans" presStyleLbl="bgSibTrans2D1" presStyleIdx="1" presStyleCnt="5"/>
      <dgm:spPr/>
      <dgm:t>
        <a:bodyPr/>
        <a:lstStyle/>
        <a:p>
          <a:endParaRPr lang="zh-CN" altLang="en-US"/>
        </a:p>
      </dgm:t>
    </dgm:pt>
    <dgm:pt modelId="{3868CDED-247C-4EE9-95A2-ED400A267946}" type="pres">
      <dgm:prSet presAssocID="{24DAAE02-02E7-4412-8074-A0C4CAA380D7}" presName="node" presStyleLbl="node1" presStyleIdx="1" presStyleCnt="5">
        <dgm:presLayoutVars>
          <dgm:bulletEnabled val="1"/>
        </dgm:presLayoutVars>
      </dgm:prSet>
      <dgm:spPr/>
      <dgm:t>
        <a:bodyPr/>
        <a:lstStyle/>
        <a:p>
          <a:endParaRPr lang="zh-CN" altLang="en-US"/>
        </a:p>
      </dgm:t>
    </dgm:pt>
    <dgm:pt modelId="{D0718308-59AC-43E6-A882-4828EE4494C2}" type="pres">
      <dgm:prSet presAssocID="{96CD46E7-D239-40C7-B5C4-376FEEE43C15}" presName="parTrans" presStyleLbl="bgSibTrans2D1" presStyleIdx="2" presStyleCnt="5"/>
      <dgm:spPr/>
      <dgm:t>
        <a:bodyPr/>
        <a:lstStyle/>
        <a:p>
          <a:endParaRPr lang="zh-CN" altLang="en-US"/>
        </a:p>
      </dgm:t>
    </dgm:pt>
    <dgm:pt modelId="{5E0D0BC9-3E91-4623-8C1A-C4A70EB3594B}" type="pres">
      <dgm:prSet presAssocID="{A5880797-7454-4E44-8518-F4D8354F0963}" presName="node" presStyleLbl="node1" presStyleIdx="2" presStyleCnt="5">
        <dgm:presLayoutVars>
          <dgm:bulletEnabled val="1"/>
        </dgm:presLayoutVars>
      </dgm:prSet>
      <dgm:spPr/>
      <dgm:t>
        <a:bodyPr/>
        <a:lstStyle/>
        <a:p>
          <a:endParaRPr lang="zh-CN" altLang="en-US"/>
        </a:p>
      </dgm:t>
    </dgm:pt>
    <dgm:pt modelId="{079CBC6C-20B7-4A2D-ABE2-5A4FDFF00362}" type="pres">
      <dgm:prSet presAssocID="{59B4865A-B5E0-48D7-891B-A8A90F873CBF}" presName="parTrans" presStyleLbl="bgSibTrans2D1" presStyleIdx="3" presStyleCnt="5"/>
      <dgm:spPr/>
    </dgm:pt>
    <dgm:pt modelId="{E4EAC579-DC37-4703-BE94-2B6F4627465A}" type="pres">
      <dgm:prSet presAssocID="{20371D66-00FD-4334-B013-0592476EF465}" presName="node" presStyleLbl="node1" presStyleIdx="3" presStyleCnt="5">
        <dgm:presLayoutVars>
          <dgm:bulletEnabled val="1"/>
        </dgm:presLayoutVars>
      </dgm:prSet>
      <dgm:spPr/>
      <dgm:t>
        <a:bodyPr/>
        <a:lstStyle/>
        <a:p>
          <a:endParaRPr lang="zh-CN" altLang="en-US"/>
        </a:p>
      </dgm:t>
    </dgm:pt>
    <dgm:pt modelId="{EF33E4EF-FCC4-48B1-A08C-EEA8B1792159}" type="pres">
      <dgm:prSet presAssocID="{E4C131B6-8921-4DA5-BF3B-D22241A8BA29}" presName="parTrans" presStyleLbl="bgSibTrans2D1" presStyleIdx="4" presStyleCnt="5"/>
      <dgm:spPr/>
    </dgm:pt>
    <dgm:pt modelId="{84CB31F8-82CA-4D25-A11E-DC940B9C5794}" type="pres">
      <dgm:prSet presAssocID="{255F0CAA-26BB-45C8-A1F5-0CAF599C4F88}" presName="node" presStyleLbl="node1" presStyleIdx="4" presStyleCnt="5">
        <dgm:presLayoutVars>
          <dgm:bulletEnabled val="1"/>
        </dgm:presLayoutVars>
      </dgm:prSet>
      <dgm:spPr/>
      <dgm:t>
        <a:bodyPr/>
        <a:lstStyle/>
        <a:p>
          <a:endParaRPr lang="zh-CN" altLang="en-US"/>
        </a:p>
      </dgm:t>
    </dgm:pt>
  </dgm:ptLst>
  <dgm:cxnLst>
    <dgm:cxn modelId="{9FD4509F-E80B-474B-A331-21CE0DAD348C}" type="presOf" srcId="{20371D66-00FD-4334-B013-0592476EF465}" destId="{E4EAC579-DC37-4703-BE94-2B6F4627465A}" srcOrd="0" destOrd="0" presId="urn:microsoft.com/office/officeart/2005/8/layout/radial4#1"/>
    <dgm:cxn modelId="{237D2C86-40E4-4011-90D8-826F0EC4D45F}" type="presOf" srcId="{A85E77B5-A1A5-43C8-9868-413E99F101A0}" destId="{8A478794-BDE0-4AD6-9479-89CDBFC37EB7}" srcOrd="0" destOrd="0" presId="urn:microsoft.com/office/officeart/2005/8/layout/radial4#1"/>
    <dgm:cxn modelId="{4635B119-E307-4C43-B754-F084CB23F7A5}" type="presOf" srcId="{A5880797-7454-4E44-8518-F4D8354F0963}" destId="{5E0D0BC9-3E91-4623-8C1A-C4A70EB3594B}" srcOrd="0" destOrd="0" presId="urn:microsoft.com/office/officeart/2005/8/layout/radial4#1"/>
    <dgm:cxn modelId="{BE654264-7898-4122-8BCF-57D1C1C435D2}" type="presOf" srcId="{1F3BA15B-B772-426D-8549-F05D47B0B0FC}" destId="{B849A6F3-9933-4C36-AF65-6098308CBC3C}" srcOrd="0" destOrd="0" presId="urn:microsoft.com/office/officeart/2005/8/layout/radial4#1"/>
    <dgm:cxn modelId="{7D6EF3C8-4F35-44A2-8A77-6E7DF07D873E}" srcId="{6068C167-2C01-4B0B-81C4-726248B418D0}" destId="{1D7F6E08-72A6-46CC-8870-C881D1493500}" srcOrd="0" destOrd="0" parTransId="{59A2FE02-4165-4339-BF9A-AEAE1424E52B}" sibTransId="{E44612D1-CAFE-4D30-B4AA-78C3474158AA}"/>
    <dgm:cxn modelId="{F3AC2A15-52D1-4B21-9FE1-382AC658D7B9}" type="presOf" srcId="{255F0CAA-26BB-45C8-A1F5-0CAF599C4F88}" destId="{84CB31F8-82CA-4D25-A11E-DC940B9C5794}" srcOrd="0" destOrd="0" presId="urn:microsoft.com/office/officeart/2005/8/layout/radial4#1"/>
    <dgm:cxn modelId="{B5E0F5C8-FEBA-4C89-A2C7-9B6810F2F34F}" type="presOf" srcId="{59B4865A-B5E0-48D7-891B-A8A90F873CBF}" destId="{079CBC6C-20B7-4A2D-ABE2-5A4FDFF00362}" srcOrd="0" destOrd="0" presId="urn:microsoft.com/office/officeart/2005/8/layout/radial4#1"/>
    <dgm:cxn modelId="{D397BD94-1DA2-448A-B36A-38A61717F811}" srcId="{1D7F6E08-72A6-46CC-8870-C881D1493500}" destId="{20371D66-00FD-4334-B013-0592476EF465}" srcOrd="3" destOrd="0" parTransId="{59B4865A-B5E0-48D7-891B-A8A90F873CBF}" sibTransId="{7A9D9439-4061-4D75-97DC-60E91934C361}"/>
    <dgm:cxn modelId="{FD5F7D47-F776-4F38-9E30-8C7ABD454411}" type="presOf" srcId="{E4C131B6-8921-4DA5-BF3B-D22241A8BA29}" destId="{EF33E4EF-FCC4-48B1-A08C-EEA8B1792159}" srcOrd="0" destOrd="0" presId="urn:microsoft.com/office/officeart/2005/8/layout/radial4#1"/>
    <dgm:cxn modelId="{50D72739-71C2-4932-9C13-476FD52A5B78}" type="presOf" srcId="{96CD46E7-D239-40C7-B5C4-376FEEE43C15}" destId="{D0718308-59AC-43E6-A882-4828EE4494C2}" srcOrd="0" destOrd="0" presId="urn:microsoft.com/office/officeart/2005/8/layout/radial4#1"/>
    <dgm:cxn modelId="{F8C2997C-056A-4053-A123-248AD145284A}" type="presOf" srcId="{D15727BE-4BB4-41E2-BFCD-1CE00CE9A014}" destId="{B1756079-1332-4090-9A47-D2C0EDB7FB22}" srcOrd="0" destOrd="0" presId="urn:microsoft.com/office/officeart/2005/8/layout/radial4#1"/>
    <dgm:cxn modelId="{1AEE11B3-A572-46E8-B942-28C7EE1A7EB7}" srcId="{1D7F6E08-72A6-46CC-8870-C881D1493500}" destId="{D15727BE-4BB4-41E2-BFCD-1CE00CE9A014}" srcOrd="0" destOrd="0" parTransId="{1F3BA15B-B772-426D-8549-F05D47B0B0FC}" sibTransId="{021F6AB3-21C2-4079-A40A-CA1B5C51BD93}"/>
    <dgm:cxn modelId="{B5CEF879-A058-49EF-9B79-55DD66442176}" type="presOf" srcId="{1D7F6E08-72A6-46CC-8870-C881D1493500}" destId="{B52502C2-594A-4A13-A5FF-5CD5841BD847}" srcOrd="0" destOrd="0" presId="urn:microsoft.com/office/officeart/2005/8/layout/radial4#1"/>
    <dgm:cxn modelId="{EFF219D4-35FA-46BB-9123-CF3CE7C91C5C}" type="presOf" srcId="{24DAAE02-02E7-4412-8074-A0C4CAA380D7}" destId="{3868CDED-247C-4EE9-95A2-ED400A267946}" srcOrd="0" destOrd="0" presId="urn:microsoft.com/office/officeart/2005/8/layout/radial4#1"/>
    <dgm:cxn modelId="{B074D7D0-9F56-4D58-B19C-F0D1E294A74A}" srcId="{1D7F6E08-72A6-46CC-8870-C881D1493500}" destId="{255F0CAA-26BB-45C8-A1F5-0CAF599C4F88}" srcOrd="4" destOrd="0" parTransId="{E4C131B6-8921-4DA5-BF3B-D22241A8BA29}" sibTransId="{54BFBC49-9D41-4D06-92C8-7C63DA18E259}"/>
    <dgm:cxn modelId="{C074A7F0-7D32-4261-9291-B1456B898F48}" type="presOf" srcId="{6068C167-2C01-4B0B-81C4-726248B418D0}" destId="{CF42B0CB-CDDD-42A1-B3A1-FBB34F262C63}" srcOrd="0" destOrd="0" presId="urn:microsoft.com/office/officeart/2005/8/layout/radial4#1"/>
    <dgm:cxn modelId="{66921916-AE63-41A0-94BC-E52EE072C0B6}" srcId="{1D7F6E08-72A6-46CC-8870-C881D1493500}" destId="{24DAAE02-02E7-4412-8074-A0C4CAA380D7}" srcOrd="1" destOrd="0" parTransId="{A85E77B5-A1A5-43C8-9868-413E99F101A0}" sibTransId="{E253A3F8-AA58-4BB8-A0BD-0BB7ECC546C3}"/>
    <dgm:cxn modelId="{C85BE816-5E7B-4205-AA79-36B435BB81FE}" srcId="{1D7F6E08-72A6-46CC-8870-C881D1493500}" destId="{A5880797-7454-4E44-8518-F4D8354F0963}" srcOrd="2" destOrd="0" parTransId="{96CD46E7-D239-40C7-B5C4-376FEEE43C15}" sibTransId="{0076998F-56E1-4A10-A709-E2811BD7C4FB}"/>
    <dgm:cxn modelId="{65381C50-A819-4747-9F90-B17F8312A1AA}" type="presParOf" srcId="{CF42B0CB-CDDD-42A1-B3A1-FBB34F262C63}" destId="{B52502C2-594A-4A13-A5FF-5CD5841BD847}" srcOrd="0" destOrd="0" presId="urn:microsoft.com/office/officeart/2005/8/layout/radial4#1"/>
    <dgm:cxn modelId="{AA58B7FE-9B5A-48F1-9A20-54B847DC9268}" type="presParOf" srcId="{CF42B0CB-CDDD-42A1-B3A1-FBB34F262C63}" destId="{B849A6F3-9933-4C36-AF65-6098308CBC3C}" srcOrd="1" destOrd="0" presId="urn:microsoft.com/office/officeart/2005/8/layout/radial4#1"/>
    <dgm:cxn modelId="{2ECDC6ED-EBDB-4B4B-988A-CFA14ACB6583}" type="presParOf" srcId="{CF42B0CB-CDDD-42A1-B3A1-FBB34F262C63}" destId="{B1756079-1332-4090-9A47-D2C0EDB7FB22}" srcOrd="2" destOrd="0" presId="urn:microsoft.com/office/officeart/2005/8/layout/radial4#1"/>
    <dgm:cxn modelId="{6115F91C-DF8D-4934-966E-FA2F64247CD0}" type="presParOf" srcId="{CF42B0CB-CDDD-42A1-B3A1-FBB34F262C63}" destId="{8A478794-BDE0-4AD6-9479-89CDBFC37EB7}" srcOrd="3" destOrd="0" presId="urn:microsoft.com/office/officeart/2005/8/layout/radial4#1"/>
    <dgm:cxn modelId="{CCBB42BE-7EE0-4F01-8FCA-23FD7E0CC0D6}" type="presParOf" srcId="{CF42B0CB-CDDD-42A1-B3A1-FBB34F262C63}" destId="{3868CDED-247C-4EE9-95A2-ED400A267946}" srcOrd="4" destOrd="0" presId="urn:microsoft.com/office/officeart/2005/8/layout/radial4#1"/>
    <dgm:cxn modelId="{A04B8AA7-36AB-4680-B8ED-1552D8E2753F}" type="presParOf" srcId="{CF42B0CB-CDDD-42A1-B3A1-FBB34F262C63}" destId="{D0718308-59AC-43E6-A882-4828EE4494C2}" srcOrd="5" destOrd="0" presId="urn:microsoft.com/office/officeart/2005/8/layout/radial4#1"/>
    <dgm:cxn modelId="{3FD7B939-174C-4112-8D67-0B8DCA01E732}" type="presParOf" srcId="{CF42B0CB-CDDD-42A1-B3A1-FBB34F262C63}" destId="{5E0D0BC9-3E91-4623-8C1A-C4A70EB3594B}" srcOrd="6" destOrd="0" presId="urn:microsoft.com/office/officeart/2005/8/layout/radial4#1"/>
    <dgm:cxn modelId="{CB4BACEA-FC1D-4D77-B0EC-BF99C33406DC}" type="presParOf" srcId="{CF42B0CB-CDDD-42A1-B3A1-FBB34F262C63}" destId="{079CBC6C-20B7-4A2D-ABE2-5A4FDFF00362}" srcOrd="7" destOrd="0" presId="urn:microsoft.com/office/officeart/2005/8/layout/radial4#1"/>
    <dgm:cxn modelId="{A398B2A0-1D9D-4E36-BB8C-9F33E7B140FC}" type="presParOf" srcId="{CF42B0CB-CDDD-42A1-B3A1-FBB34F262C63}" destId="{E4EAC579-DC37-4703-BE94-2B6F4627465A}" srcOrd="8" destOrd="0" presId="urn:microsoft.com/office/officeart/2005/8/layout/radial4#1"/>
    <dgm:cxn modelId="{042EF542-6402-497D-82CF-D62CB87E22D5}" type="presParOf" srcId="{CF42B0CB-CDDD-42A1-B3A1-FBB34F262C63}" destId="{EF33E4EF-FCC4-48B1-A08C-EEA8B1792159}" srcOrd="9" destOrd="0" presId="urn:microsoft.com/office/officeart/2005/8/layout/radial4#1"/>
    <dgm:cxn modelId="{5FD4EC28-D201-4493-AE5B-2B528EF7F3FC}" type="presParOf" srcId="{CF42B0CB-CDDD-42A1-B3A1-FBB34F262C63}" destId="{84CB31F8-82CA-4D25-A11E-DC940B9C5794}" srcOrd="10" destOrd="0" presId="urn:microsoft.com/office/officeart/2005/8/layout/radial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17434E-2449-4FE6-A4AA-84155392FB23}" type="doc">
      <dgm:prSet loTypeId="urn:microsoft.com/office/officeart/2005/8/layout/hList3" loCatId="list" qsTypeId="urn:microsoft.com/office/officeart/2005/8/quickstyle/simple5#1" qsCatId="simple" csTypeId="urn:microsoft.com/office/officeart/2005/8/colors/accent1_2#2" csCatId="accent1" phldr="0"/>
      <dgm:spPr/>
      <dgm:t>
        <a:bodyPr/>
        <a:lstStyle/>
        <a:p>
          <a:endParaRPr lang="zh-CN" altLang="en-US"/>
        </a:p>
      </dgm:t>
    </dgm:pt>
    <dgm:pt modelId="{C9300015-0B4F-4ED3-A222-19ADE6CA401D}">
      <dgm:prSet phldrT="[文本]" phldr="0" custT="1"/>
      <dgm:spPr/>
      <dgm:t>
        <a:bodyPr vert="horz" wrap="square"/>
        <a:lstStyle/>
        <a:p>
          <a:pPr algn="l">
            <a:lnSpc>
              <a:spcPct val="100000"/>
            </a:lnSpc>
            <a:spcBef>
              <a:spcPct val="0"/>
            </a:spcBef>
            <a:spcAft>
              <a:spcPct val="35000"/>
            </a:spcAft>
          </a:pPr>
          <a:r>
            <a:rPr lang="en-US" altLang="zh-CN" sz="2800"/>
            <a:t>       </a:t>
          </a:r>
          <a:r>
            <a:rPr lang="zh-CN" altLang="en-US" sz="2800"/>
            <a:t>自2019年4月1日至2021年12月31日，允许生产、生活性服务业纳税人按照当期可抵扣进项税额加计10%，抵减应纳税额。</a:t>
          </a:r>
        </a:p>
      </dgm:t>
    </dgm:pt>
    <dgm:pt modelId="{A4E992FA-1E5D-4F9D-871F-BC0D75A9A1DA}" type="parTrans" cxnId="{B139475C-73C1-47F0-B4EC-4CF1F8790ABE}">
      <dgm:prSet/>
      <dgm:spPr/>
      <dgm:t>
        <a:bodyPr/>
        <a:lstStyle/>
        <a:p>
          <a:endParaRPr lang="zh-CN" altLang="en-US"/>
        </a:p>
      </dgm:t>
    </dgm:pt>
    <dgm:pt modelId="{DDBE257D-493B-4ADB-83BB-7773E544C733}" type="sibTrans" cxnId="{B139475C-73C1-47F0-B4EC-4CF1F8790ABE}">
      <dgm:prSet/>
      <dgm:spPr/>
      <dgm:t>
        <a:bodyPr/>
        <a:lstStyle/>
        <a:p>
          <a:endParaRPr lang="zh-CN" altLang="en-US"/>
        </a:p>
      </dgm:t>
    </dgm:pt>
    <dgm:pt modelId="{67172ADC-3D5A-4F92-AB76-F32236DF9149}">
      <dgm:prSet phldrT="[文本]" phldr="0" custT="0"/>
      <dgm:spPr/>
      <dgm:t>
        <a:bodyPr vert="horz" wrap="square"/>
        <a:lstStyle/>
        <a:p>
          <a:pPr>
            <a:lnSpc>
              <a:spcPct val="100000"/>
            </a:lnSpc>
            <a:spcBef>
              <a:spcPct val="0"/>
            </a:spcBef>
            <a:spcAft>
              <a:spcPct val="35000"/>
            </a:spcAft>
          </a:pPr>
          <a:r>
            <a:rPr lang="zh-CN" altLang="en-US"/>
            <a:t>邮政服务</a:t>
          </a:r>
          <a:r>
            <a:rPr lang="en-US" altLang="zh-CN"/>
            <a:t>	</a:t>
          </a:r>
        </a:p>
      </dgm:t>
    </dgm:pt>
    <dgm:pt modelId="{9D5DC742-C6AF-44FD-8A8A-0E918F6149E9}" type="parTrans" cxnId="{83D78887-5189-4A0F-A889-80C46DE0CAB9}">
      <dgm:prSet/>
      <dgm:spPr/>
      <dgm:t>
        <a:bodyPr/>
        <a:lstStyle/>
        <a:p>
          <a:endParaRPr lang="zh-CN" altLang="en-US"/>
        </a:p>
      </dgm:t>
    </dgm:pt>
    <dgm:pt modelId="{898112BF-353C-4865-9CBF-B15F7F9C3E18}" type="sibTrans" cxnId="{83D78887-5189-4A0F-A889-80C46DE0CAB9}">
      <dgm:prSet/>
      <dgm:spPr/>
      <dgm:t>
        <a:bodyPr/>
        <a:lstStyle/>
        <a:p>
          <a:endParaRPr lang="zh-CN" altLang="en-US"/>
        </a:p>
      </dgm:t>
    </dgm:pt>
    <dgm:pt modelId="{9C934455-0BC3-478D-9204-596A8362C91B}">
      <dgm:prSet phldrT="[文本]" phldr="0" custT="0"/>
      <dgm:spPr/>
      <dgm:t>
        <a:bodyPr vert="horz" wrap="square"/>
        <a:lstStyle/>
        <a:p>
          <a:pPr>
            <a:lnSpc>
              <a:spcPct val="100000"/>
            </a:lnSpc>
            <a:spcBef>
              <a:spcPct val="0"/>
            </a:spcBef>
            <a:spcAft>
              <a:spcPct val="35000"/>
            </a:spcAft>
          </a:pPr>
          <a:r>
            <a:rPr lang="zh-CN" altLang="en-US"/>
            <a:t>电信服务</a:t>
          </a:r>
        </a:p>
      </dgm:t>
    </dgm:pt>
    <dgm:pt modelId="{773EE1B1-1A56-4D6C-84B2-2087057C97EC}" type="parTrans" cxnId="{10AC2EBA-020D-48D3-AC37-CC83148E0A08}">
      <dgm:prSet/>
      <dgm:spPr/>
      <dgm:t>
        <a:bodyPr/>
        <a:lstStyle/>
        <a:p>
          <a:endParaRPr lang="zh-CN" altLang="en-US"/>
        </a:p>
      </dgm:t>
    </dgm:pt>
    <dgm:pt modelId="{0FD544B6-CF53-4D5F-A138-EDFA89D94D54}" type="sibTrans" cxnId="{10AC2EBA-020D-48D3-AC37-CC83148E0A08}">
      <dgm:prSet/>
      <dgm:spPr/>
      <dgm:t>
        <a:bodyPr/>
        <a:lstStyle/>
        <a:p>
          <a:endParaRPr lang="zh-CN" altLang="en-US"/>
        </a:p>
      </dgm:t>
    </dgm:pt>
    <dgm:pt modelId="{157746D2-001E-4B2A-9A2E-ACEA009EC532}">
      <dgm:prSet phldrT="[文本]" phldr="0" custT="0"/>
      <dgm:spPr/>
      <dgm:t>
        <a:bodyPr vert="horz" wrap="square"/>
        <a:lstStyle/>
        <a:p>
          <a:pPr>
            <a:lnSpc>
              <a:spcPct val="100000"/>
            </a:lnSpc>
            <a:spcBef>
              <a:spcPct val="0"/>
            </a:spcBef>
            <a:spcAft>
              <a:spcPct val="35000"/>
            </a:spcAft>
          </a:pPr>
          <a:endParaRPr lang="zh-CN" altLang="en-US"/>
        </a:p>
        <a:p>
          <a:pPr>
            <a:lnSpc>
              <a:spcPct val="100000"/>
            </a:lnSpc>
            <a:spcBef>
              <a:spcPct val="0"/>
            </a:spcBef>
            <a:spcAft>
              <a:spcPct val="35000"/>
            </a:spcAft>
          </a:pPr>
          <a:r>
            <a:rPr lang="zh-CN" altLang="en-US"/>
            <a:t>现代服务</a:t>
          </a:r>
          <a:r>
            <a:rPr lang="en-US" altLang="zh-CN"/>
            <a:t>		</a:t>
          </a:r>
        </a:p>
      </dgm:t>
    </dgm:pt>
    <dgm:pt modelId="{D27872C4-8AEF-42C2-BFA4-C9297028105F}" type="parTrans" cxnId="{AECBD73F-2806-4965-9626-B5453CE49304}">
      <dgm:prSet/>
      <dgm:spPr/>
      <dgm:t>
        <a:bodyPr/>
        <a:lstStyle/>
        <a:p>
          <a:endParaRPr lang="zh-CN" altLang="en-US"/>
        </a:p>
      </dgm:t>
    </dgm:pt>
    <dgm:pt modelId="{07593289-A816-447F-B6A1-11BADC5BF40A}" type="sibTrans" cxnId="{AECBD73F-2806-4965-9626-B5453CE49304}">
      <dgm:prSet/>
      <dgm:spPr/>
      <dgm:t>
        <a:bodyPr/>
        <a:lstStyle/>
        <a:p>
          <a:endParaRPr lang="zh-CN" altLang="en-US"/>
        </a:p>
      </dgm:t>
    </dgm:pt>
    <dgm:pt modelId="{D4E226E6-098E-4A09-90F2-FB611A48C5F8}">
      <dgm:prSet phldr="0" custT="0"/>
      <dgm:spPr/>
      <dgm:t>
        <a:bodyPr vert="horz" wrap="square"/>
        <a:lstStyle/>
        <a:p>
          <a:pPr>
            <a:lnSpc>
              <a:spcPct val="100000"/>
            </a:lnSpc>
            <a:spcBef>
              <a:spcPct val="0"/>
            </a:spcBef>
            <a:spcAft>
              <a:spcPct val="35000"/>
            </a:spcAft>
          </a:pPr>
          <a:r>
            <a:rPr lang="zh-CN"/>
            <a:t>生活服务</a:t>
          </a:r>
        </a:p>
      </dgm:t>
    </dgm:pt>
    <dgm:pt modelId="{880EFC51-00DC-449F-8FCE-3AEDBC488DAE}" type="parTrans" cxnId="{4C3C631D-11AB-4913-A059-CD3E06C98A23}">
      <dgm:prSet/>
      <dgm:spPr/>
    </dgm:pt>
    <dgm:pt modelId="{3717E991-101F-4AFD-AF1B-F4D220E66AE8}" type="sibTrans" cxnId="{4C3C631D-11AB-4913-A059-CD3E06C98A23}">
      <dgm:prSet/>
      <dgm:spPr/>
    </dgm:pt>
    <dgm:pt modelId="{BF61D2A1-834A-4D25-8CF9-3E6F9C55D7F6}" type="pres">
      <dgm:prSet presAssocID="{5517434E-2449-4FE6-A4AA-84155392FB23}" presName="composite" presStyleCnt="0">
        <dgm:presLayoutVars>
          <dgm:chMax val="1"/>
          <dgm:dir/>
          <dgm:resizeHandles val="exact"/>
        </dgm:presLayoutVars>
      </dgm:prSet>
      <dgm:spPr/>
      <dgm:t>
        <a:bodyPr/>
        <a:lstStyle/>
        <a:p>
          <a:endParaRPr lang="zh-CN" altLang="en-US"/>
        </a:p>
      </dgm:t>
    </dgm:pt>
    <dgm:pt modelId="{BC0A6667-16CD-4240-AE05-3CE0FFAE4A79}" type="pres">
      <dgm:prSet presAssocID="{C9300015-0B4F-4ED3-A222-19ADE6CA401D}" presName="roof" presStyleLbl="dkBgShp" presStyleIdx="0" presStyleCnt="2"/>
      <dgm:spPr/>
      <dgm:t>
        <a:bodyPr/>
        <a:lstStyle/>
        <a:p>
          <a:endParaRPr lang="zh-CN" altLang="en-US"/>
        </a:p>
      </dgm:t>
    </dgm:pt>
    <dgm:pt modelId="{0EB5A689-1A79-4BB6-8B15-71EDDFA6E2EE}" type="pres">
      <dgm:prSet presAssocID="{C9300015-0B4F-4ED3-A222-19ADE6CA401D}" presName="pillars" presStyleCnt="0"/>
      <dgm:spPr/>
    </dgm:pt>
    <dgm:pt modelId="{8D177BD5-3746-45CE-B7F3-0BC152555A4E}" type="pres">
      <dgm:prSet presAssocID="{C9300015-0B4F-4ED3-A222-19ADE6CA401D}" presName="pillar1" presStyleLbl="node1" presStyleIdx="0" presStyleCnt="4">
        <dgm:presLayoutVars>
          <dgm:bulletEnabled val="1"/>
        </dgm:presLayoutVars>
      </dgm:prSet>
      <dgm:spPr/>
      <dgm:t>
        <a:bodyPr/>
        <a:lstStyle/>
        <a:p>
          <a:endParaRPr lang="zh-CN" altLang="en-US"/>
        </a:p>
      </dgm:t>
    </dgm:pt>
    <dgm:pt modelId="{C51403E2-94DD-4F57-A650-4E5A082523E6}" type="pres">
      <dgm:prSet presAssocID="{9C934455-0BC3-478D-9204-596A8362C91B}" presName="pillarX" presStyleLbl="node1" presStyleIdx="1" presStyleCnt="4">
        <dgm:presLayoutVars>
          <dgm:bulletEnabled val="1"/>
        </dgm:presLayoutVars>
      </dgm:prSet>
      <dgm:spPr/>
      <dgm:t>
        <a:bodyPr/>
        <a:lstStyle/>
        <a:p>
          <a:endParaRPr lang="zh-CN" altLang="en-US"/>
        </a:p>
      </dgm:t>
    </dgm:pt>
    <dgm:pt modelId="{F6FACAC2-0CCD-4287-8823-1ED4853B6A23}" type="pres">
      <dgm:prSet presAssocID="{157746D2-001E-4B2A-9A2E-ACEA009EC532}" presName="pillarX" presStyleLbl="node1" presStyleIdx="2" presStyleCnt="4">
        <dgm:presLayoutVars>
          <dgm:bulletEnabled val="1"/>
        </dgm:presLayoutVars>
      </dgm:prSet>
      <dgm:spPr/>
      <dgm:t>
        <a:bodyPr/>
        <a:lstStyle/>
        <a:p>
          <a:endParaRPr lang="zh-CN" altLang="en-US"/>
        </a:p>
      </dgm:t>
    </dgm:pt>
    <dgm:pt modelId="{40B1D4ED-ADF4-4576-BC85-6C8FF7CB10E5}" type="pres">
      <dgm:prSet presAssocID="{D4E226E6-098E-4A09-90F2-FB611A48C5F8}" presName="pillarX" presStyleLbl="node1" presStyleIdx="3" presStyleCnt="4">
        <dgm:presLayoutVars>
          <dgm:bulletEnabled val="1"/>
        </dgm:presLayoutVars>
      </dgm:prSet>
      <dgm:spPr/>
      <dgm:t>
        <a:bodyPr/>
        <a:lstStyle/>
        <a:p>
          <a:endParaRPr lang="zh-CN" altLang="en-US"/>
        </a:p>
      </dgm:t>
    </dgm:pt>
    <dgm:pt modelId="{24897BD6-33A7-4A82-B11B-1656F6EC667A}" type="pres">
      <dgm:prSet presAssocID="{C9300015-0B4F-4ED3-A222-19ADE6CA401D}" presName="base" presStyleLbl="dkBgShp" presStyleIdx="1" presStyleCnt="2"/>
      <dgm:spPr/>
    </dgm:pt>
  </dgm:ptLst>
  <dgm:cxnLst>
    <dgm:cxn modelId="{6E3498A1-9AF1-4B01-9CB8-CD4BB8F6D120}" type="presOf" srcId="{67172ADC-3D5A-4F92-AB76-F32236DF9149}" destId="{8D177BD5-3746-45CE-B7F3-0BC152555A4E}" srcOrd="0" destOrd="0" presId="urn:microsoft.com/office/officeart/2005/8/layout/hList3"/>
    <dgm:cxn modelId="{B139475C-73C1-47F0-B4EC-4CF1F8790ABE}" srcId="{5517434E-2449-4FE6-A4AA-84155392FB23}" destId="{C9300015-0B4F-4ED3-A222-19ADE6CA401D}" srcOrd="0" destOrd="0" parTransId="{A4E992FA-1E5D-4F9D-871F-BC0D75A9A1DA}" sibTransId="{DDBE257D-493B-4ADB-83BB-7773E544C733}"/>
    <dgm:cxn modelId="{10AC2EBA-020D-48D3-AC37-CC83148E0A08}" srcId="{C9300015-0B4F-4ED3-A222-19ADE6CA401D}" destId="{9C934455-0BC3-478D-9204-596A8362C91B}" srcOrd="1" destOrd="0" parTransId="{773EE1B1-1A56-4D6C-84B2-2087057C97EC}" sibTransId="{0FD544B6-CF53-4D5F-A138-EDFA89D94D54}"/>
    <dgm:cxn modelId="{22C1EA40-7DD2-407B-A718-06DF92F334E6}" type="presOf" srcId="{9C934455-0BC3-478D-9204-596A8362C91B}" destId="{C51403E2-94DD-4F57-A650-4E5A082523E6}" srcOrd="0" destOrd="0" presId="urn:microsoft.com/office/officeart/2005/8/layout/hList3"/>
    <dgm:cxn modelId="{7D9BBEDA-FFCC-4215-8C84-F43EDCE211D0}" type="presOf" srcId="{5517434E-2449-4FE6-A4AA-84155392FB23}" destId="{BF61D2A1-834A-4D25-8CF9-3E6F9C55D7F6}" srcOrd="0" destOrd="0" presId="urn:microsoft.com/office/officeart/2005/8/layout/hList3"/>
    <dgm:cxn modelId="{41A01570-6884-474A-BD00-795BFD8CB5C7}" type="presOf" srcId="{C9300015-0B4F-4ED3-A222-19ADE6CA401D}" destId="{BC0A6667-16CD-4240-AE05-3CE0FFAE4A79}" srcOrd="0" destOrd="0" presId="urn:microsoft.com/office/officeart/2005/8/layout/hList3"/>
    <dgm:cxn modelId="{83D78887-5189-4A0F-A889-80C46DE0CAB9}" srcId="{C9300015-0B4F-4ED3-A222-19ADE6CA401D}" destId="{67172ADC-3D5A-4F92-AB76-F32236DF9149}" srcOrd="0" destOrd="0" parTransId="{9D5DC742-C6AF-44FD-8A8A-0E918F6149E9}" sibTransId="{898112BF-353C-4865-9CBF-B15F7F9C3E18}"/>
    <dgm:cxn modelId="{4C3C631D-11AB-4913-A059-CD3E06C98A23}" srcId="{C9300015-0B4F-4ED3-A222-19ADE6CA401D}" destId="{D4E226E6-098E-4A09-90F2-FB611A48C5F8}" srcOrd="3" destOrd="0" parTransId="{880EFC51-00DC-449F-8FCE-3AEDBC488DAE}" sibTransId="{3717E991-101F-4AFD-AF1B-F4D220E66AE8}"/>
    <dgm:cxn modelId="{15E3F41E-B7CB-40AE-A6D9-4004D92E4929}" type="presOf" srcId="{157746D2-001E-4B2A-9A2E-ACEA009EC532}" destId="{F6FACAC2-0CCD-4287-8823-1ED4853B6A23}" srcOrd="0" destOrd="0" presId="urn:microsoft.com/office/officeart/2005/8/layout/hList3"/>
    <dgm:cxn modelId="{0C01AE2D-20DC-49D1-81B4-FC1A8366DE6A}" type="presOf" srcId="{D4E226E6-098E-4A09-90F2-FB611A48C5F8}" destId="{40B1D4ED-ADF4-4576-BC85-6C8FF7CB10E5}" srcOrd="0" destOrd="0" presId="urn:microsoft.com/office/officeart/2005/8/layout/hList3"/>
    <dgm:cxn modelId="{AECBD73F-2806-4965-9626-B5453CE49304}" srcId="{C9300015-0B4F-4ED3-A222-19ADE6CA401D}" destId="{157746D2-001E-4B2A-9A2E-ACEA009EC532}" srcOrd="2" destOrd="0" parTransId="{D27872C4-8AEF-42C2-BFA4-C9297028105F}" sibTransId="{07593289-A816-447F-B6A1-11BADC5BF40A}"/>
    <dgm:cxn modelId="{6E5DC1AA-9EEF-454A-956B-03D41F8154F7}" type="presParOf" srcId="{BF61D2A1-834A-4D25-8CF9-3E6F9C55D7F6}" destId="{BC0A6667-16CD-4240-AE05-3CE0FFAE4A79}" srcOrd="0" destOrd="0" presId="urn:microsoft.com/office/officeart/2005/8/layout/hList3"/>
    <dgm:cxn modelId="{EE4F3F49-B02C-4C3A-87B6-B7D6E3699F4D}" type="presParOf" srcId="{BF61D2A1-834A-4D25-8CF9-3E6F9C55D7F6}" destId="{0EB5A689-1A79-4BB6-8B15-71EDDFA6E2EE}" srcOrd="1" destOrd="0" presId="urn:microsoft.com/office/officeart/2005/8/layout/hList3"/>
    <dgm:cxn modelId="{A697F119-D3AD-4B69-8574-24E21A5E34FE}" type="presParOf" srcId="{0EB5A689-1A79-4BB6-8B15-71EDDFA6E2EE}" destId="{8D177BD5-3746-45CE-B7F3-0BC152555A4E}" srcOrd="0" destOrd="0" presId="urn:microsoft.com/office/officeart/2005/8/layout/hList3"/>
    <dgm:cxn modelId="{661276BC-0BF8-4B43-95D5-4916C6F4CDC2}" type="presParOf" srcId="{0EB5A689-1A79-4BB6-8B15-71EDDFA6E2EE}" destId="{C51403E2-94DD-4F57-A650-4E5A082523E6}" srcOrd="1" destOrd="0" presId="urn:microsoft.com/office/officeart/2005/8/layout/hList3"/>
    <dgm:cxn modelId="{218958AE-26EF-4319-9172-567505466E65}" type="presParOf" srcId="{0EB5A689-1A79-4BB6-8B15-71EDDFA6E2EE}" destId="{F6FACAC2-0CCD-4287-8823-1ED4853B6A23}" srcOrd="2" destOrd="0" presId="urn:microsoft.com/office/officeart/2005/8/layout/hList3"/>
    <dgm:cxn modelId="{ACC46283-697E-4D92-89AE-1706428AE52B}" type="presParOf" srcId="{0EB5A689-1A79-4BB6-8B15-71EDDFA6E2EE}" destId="{40B1D4ED-ADF4-4576-BC85-6C8FF7CB10E5}" srcOrd="3" destOrd="0" presId="urn:microsoft.com/office/officeart/2005/8/layout/hList3"/>
    <dgm:cxn modelId="{C85A4884-B3D4-48C0-8BAB-8016EBEA15C0}" type="presParOf" srcId="{BF61D2A1-834A-4D25-8CF9-3E6F9C55D7F6}" destId="{24897BD6-33A7-4A82-B11B-1656F6EC667A}" srcOrd="2" destOrd="0" presId="urn:microsoft.com/office/officeart/2005/8/layout/h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010476F-0D5F-46D8-AA34-22F4A303D7A2}" type="doc">
      <dgm:prSet loTypeId="urn:microsoft.com/office/officeart/2009/3/layout/PlusandMinus" loCatId="relationship" qsTypeId="urn:microsoft.com/office/officeart/2005/8/quickstyle/simple3#1" qsCatId="simple" csTypeId="urn:microsoft.com/office/officeart/2005/8/colors/accent1_2#3" csCatId="accent1" phldr="0"/>
      <dgm:spPr/>
      <dgm:t>
        <a:bodyPr/>
        <a:lstStyle/>
        <a:p>
          <a:endParaRPr lang="zh-CN" altLang="en-US"/>
        </a:p>
      </dgm:t>
    </dgm:pt>
    <dgm:pt modelId="{8FF5E036-7BAC-4530-8804-D7F549377FA4}">
      <dgm:prSet phldrT="[文本]" phldr="0" custT="0"/>
      <dgm:spPr/>
      <dgm:t>
        <a:bodyPr vert="horz" wrap="square"/>
        <a:lstStyle/>
        <a:p>
          <a:pPr>
            <a:lnSpc>
              <a:spcPct val="100000"/>
            </a:lnSpc>
            <a:spcBef>
              <a:spcPct val="0"/>
            </a:spcBef>
            <a:spcAft>
              <a:spcPct val="35000"/>
            </a:spcAft>
          </a:pPr>
          <a:r>
            <a:rPr lang="en-US" altLang="zh-CN"/>
            <a:t>       </a:t>
          </a:r>
          <a:r>
            <a:rPr lang="zh-CN" altLang="en-US"/>
            <a:t>2019年10月1日至2021年12月31日，允许生活性服务业纳税人按照当期可抵扣进项税额加计15%，抵减应纳税额。</a:t>
          </a:r>
        </a:p>
        <a:p>
          <a:pPr>
            <a:lnSpc>
              <a:spcPct val="100000"/>
            </a:lnSpc>
            <a:spcBef>
              <a:spcPct val="0"/>
            </a:spcBef>
            <a:spcAft>
              <a:spcPct val="35000"/>
            </a:spcAft>
          </a:pPr>
          <a:r>
            <a:rPr lang="zh-CN" altLang="en-US"/>
            <a:t>       </a:t>
          </a:r>
          <a:r>
            <a:rPr lang="zh-CN" altLang="en-US">
              <a:sym typeface="+mn-ea"/>
            </a:rPr>
            <a:t>所称生活性服务业纳税人，是指提供生活服务取得的销售额占全部销售额的比重超过50%的纳税人。</a:t>
          </a:r>
          <a:endParaRPr lang="zh-CN" altLang="en-US"/>
        </a:p>
      </dgm:t>
    </dgm:pt>
    <dgm:pt modelId="{B6A7227C-0BD2-4508-BF42-D7C44876F77B}" type="parTrans" cxnId="{61946272-DDC2-4697-9016-0DEC02D63622}">
      <dgm:prSet/>
      <dgm:spPr/>
      <dgm:t>
        <a:bodyPr/>
        <a:lstStyle/>
        <a:p>
          <a:endParaRPr lang="zh-CN" altLang="en-US"/>
        </a:p>
      </dgm:t>
    </dgm:pt>
    <dgm:pt modelId="{958ED2C4-2501-4038-9AC9-16BF1780E891}" type="sibTrans" cxnId="{61946272-DDC2-4697-9016-0DEC02D63622}">
      <dgm:prSet/>
      <dgm:spPr/>
      <dgm:t>
        <a:bodyPr/>
        <a:lstStyle/>
        <a:p>
          <a:endParaRPr lang="zh-CN" altLang="en-US"/>
        </a:p>
      </dgm:t>
    </dgm:pt>
    <dgm:pt modelId="{8AB40A3B-A51D-409C-8E40-52DCE6B454B8}">
      <dgm:prSet phldrT="[文本]" phldr="0" custT="0"/>
      <dgm:spPr/>
      <dgm:t>
        <a:bodyPr vert="horz" wrap="square"/>
        <a:lstStyle/>
        <a:p>
          <a:pPr>
            <a:lnSpc>
              <a:spcPct val="100000"/>
            </a:lnSpc>
            <a:spcBef>
              <a:spcPct val="0"/>
            </a:spcBef>
            <a:spcAft>
              <a:spcPct val="35000"/>
            </a:spcAft>
          </a:pPr>
          <a:r>
            <a:rPr lang="en-US" altLang="zh-CN"/>
            <a:t>       </a:t>
          </a:r>
        </a:p>
        <a:p>
          <a:pPr>
            <a:lnSpc>
              <a:spcPct val="100000"/>
            </a:lnSpc>
            <a:spcBef>
              <a:spcPct val="0"/>
            </a:spcBef>
            <a:spcAft>
              <a:spcPct val="35000"/>
            </a:spcAft>
          </a:pPr>
          <a:endParaRPr lang="en-US" altLang="zh-CN"/>
        </a:p>
        <a:p>
          <a:pPr>
            <a:lnSpc>
              <a:spcPct val="100000"/>
            </a:lnSpc>
            <a:spcBef>
              <a:spcPct val="0"/>
            </a:spcBef>
            <a:spcAft>
              <a:spcPct val="35000"/>
            </a:spcAft>
          </a:pPr>
          <a:endParaRPr lang="zh-CN" altLang="en-US">
            <a:solidFill>
              <a:schemeClr val="accent1"/>
            </a:solidFill>
          </a:endParaRPr>
        </a:p>
      </dgm:t>
    </dgm:pt>
    <dgm:pt modelId="{F197EEE2-7BBB-406C-B8AF-BDB8C830CAD9}" type="parTrans" cxnId="{B75D8EC7-1973-4CD5-8F39-4DF21F105B4B}">
      <dgm:prSet/>
      <dgm:spPr/>
      <dgm:t>
        <a:bodyPr/>
        <a:lstStyle/>
        <a:p>
          <a:endParaRPr lang="zh-CN" altLang="en-US"/>
        </a:p>
      </dgm:t>
    </dgm:pt>
    <dgm:pt modelId="{644863B1-4C82-4847-B11A-4CA4238AC4AB}" type="sibTrans" cxnId="{B75D8EC7-1973-4CD5-8F39-4DF21F105B4B}">
      <dgm:prSet/>
      <dgm:spPr/>
      <dgm:t>
        <a:bodyPr/>
        <a:lstStyle/>
        <a:p>
          <a:endParaRPr lang="zh-CN" altLang="en-US"/>
        </a:p>
      </dgm:t>
    </dgm:pt>
    <dgm:pt modelId="{6CF4C4FB-C9BC-42AF-94A0-DDD3BC7D572B}" type="pres">
      <dgm:prSet presAssocID="{E010476F-0D5F-46D8-AA34-22F4A303D7A2}" presName="Name0" presStyleCnt="0">
        <dgm:presLayoutVars>
          <dgm:chMax val="2"/>
          <dgm:chPref val="2"/>
          <dgm:dir/>
          <dgm:animOne/>
          <dgm:resizeHandles val="exact"/>
        </dgm:presLayoutVars>
      </dgm:prSet>
      <dgm:spPr/>
      <dgm:t>
        <a:bodyPr/>
        <a:lstStyle/>
        <a:p>
          <a:endParaRPr lang="zh-CN" altLang="en-US"/>
        </a:p>
      </dgm:t>
    </dgm:pt>
    <dgm:pt modelId="{52266AB0-FDFF-4FD5-A548-E41473E8071C}" type="pres">
      <dgm:prSet presAssocID="{E010476F-0D5F-46D8-AA34-22F4A303D7A2}" presName="Background" presStyleLbl="bgImgPlace1" presStyleIdx="0" presStyleCnt="1"/>
      <dgm:spPr/>
    </dgm:pt>
    <dgm:pt modelId="{2101F600-E08E-491D-9A6F-DDCC0FFA4909}" type="pres">
      <dgm:prSet presAssocID="{E010476F-0D5F-46D8-AA34-22F4A303D7A2}" presName="ParentText1" presStyleLbl="revTx" presStyleIdx="0" presStyleCnt="2">
        <dgm:presLayoutVars>
          <dgm:chMax val="0"/>
          <dgm:chPref val="0"/>
          <dgm:bulletEnabled val="1"/>
        </dgm:presLayoutVars>
      </dgm:prSet>
      <dgm:spPr/>
      <dgm:t>
        <a:bodyPr/>
        <a:lstStyle/>
        <a:p>
          <a:endParaRPr lang="zh-CN" altLang="en-US"/>
        </a:p>
      </dgm:t>
    </dgm:pt>
    <dgm:pt modelId="{7A4F53C5-0B50-4705-90A5-87604086D2F2}" type="pres">
      <dgm:prSet presAssocID="{E010476F-0D5F-46D8-AA34-22F4A303D7A2}" presName="ParentText2" presStyleLbl="revTx" presStyleIdx="1" presStyleCnt="2">
        <dgm:presLayoutVars>
          <dgm:chMax val="0"/>
          <dgm:chPref val="0"/>
          <dgm:bulletEnabled val="1"/>
        </dgm:presLayoutVars>
      </dgm:prSet>
      <dgm:spPr/>
      <dgm:t>
        <a:bodyPr/>
        <a:lstStyle/>
        <a:p>
          <a:endParaRPr lang="zh-CN" altLang="en-US"/>
        </a:p>
      </dgm:t>
    </dgm:pt>
    <dgm:pt modelId="{0C71A9E6-30B7-4573-8281-B6EF2CCE19DB}" type="pres">
      <dgm:prSet presAssocID="{E010476F-0D5F-46D8-AA34-22F4A303D7A2}" presName="Plus" presStyleLbl="alignNode1" presStyleIdx="0" presStyleCnt="2"/>
      <dgm:spPr/>
    </dgm:pt>
    <dgm:pt modelId="{763604F2-3DD7-4797-B568-73A632BEC63B}" type="pres">
      <dgm:prSet presAssocID="{E010476F-0D5F-46D8-AA34-22F4A303D7A2}" presName="Minus" presStyleLbl="alignNode1" presStyleIdx="1" presStyleCnt="2"/>
      <dgm:spPr/>
    </dgm:pt>
    <dgm:pt modelId="{77525C6C-E67C-4F5E-9EA8-F913C963376F}" type="pres">
      <dgm:prSet presAssocID="{E010476F-0D5F-46D8-AA34-22F4A303D7A2}" presName="Divider" presStyleLbl="parChTrans1D1" presStyleIdx="0" presStyleCnt="1"/>
      <dgm:spPr/>
    </dgm:pt>
  </dgm:ptLst>
  <dgm:cxnLst>
    <dgm:cxn modelId="{B75D8EC7-1973-4CD5-8F39-4DF21F105B4B}" srcId="{E010476F-0D5F-46D8-AA34-22F4A303D7A2}" destId="{8AB40A3B-A51D-409C-8E40-52DCE6B454B8}" srcOrd="1" destOrd="0" parTransId="{F197EEE2-7BBB-406C-B8AF-BDB8C830CAD9}" sibTransId="{644863B1-4C82-4847-B11A-4CA4238AC4AB}"/>
    <dgm:cxn modelId="{56A95FC7-22B3-46CF-9F7F-43EC9D1C6444}" type="presOf" srcId="{8FF5E036-7BAC-4530-8804-D7F549377FA4}" destId="{2101F600-E08E-491D-9A6F-DDCC0FFA4909}" srcOrd="0" destOrd="0" presId="urn:microsoft.com/office/officeart/2009/3/layout/PlusandMinus"/>
    <dgm:cxn modelId="{61946272-DDC2-4697-9016-0DEC02D63622}" srcId="{E010476F-0D5F-46D8-AA34-22F4A303D7A2}" destId="{8FF5E036-7BAC-4530-8804-D7F549377FA4}" srcOrd="0" destOrd="0" parTransId="{B6A7227C-0BD2-4508-BF42-D7C44876F77B}" sibTransId="{958ED2C4-2501-4038-9AC9-16BF1780E891}"/>
    <dgm:cxn modelId="{0D5EFFA3-4FD0-42FD-8C48-6C70CBD12777}" type="presOf" srcId="{8AB40A3B-A51D-409C-8E40-52DCE6B454B8}" destId="{7A4F53C5-0B50-4705-90A5-87604086D2F2}" srcOrd="0" destOrd="0" presId="urn:microsoft.com/office/officeart/2009/3/layout/PlusandMinus"/>
    <dgm:cxn modelId="{BF6D311F-B3B2-4D40-8E30-CB084FC10BCA}" type="presOf" srcId="{E010476F-0D5F-46D8-AA34-22F4A303D7A2}" destId="{6CF4C4FB-C9BC-42AF-94A0-DDD3BC7D572B}" srcOrd="0" destOrd="0" presId="urn:microsoft.com/office/officeart/2009/3/layout/PlusandMinus"/>
    <dgm:cxn modelId="{927E92A8-A3D0-4C1B-8898-95099F521AAF}" type="presParOf" srcId="{6CF4C4FB-C9BC-42AF-94A0-DDD3BC7D572B}" destId="{52266AB0-FDFF-4FD5-A548-E41473E8071C}" srcOrd="0" destOrd="0" presId="urn:microsoft.com/office/officeart/2009/3/layout/PlusandMinus"/>
    <dgm:cxn modelId="{258BA972-39E1-490A-9E5D-3AB43DD734FC}" type="presParOf" srcId="{6CF4C4FB-C9BC-42AF-94A0-DDD3BC7D572B}" destId="{2101F600-E08E-491D-9A6F-DDCC0FFA4909}" srcOrd="1" destOrd="0" presId="urn:microsoft.com/office/officeart/2009/3/layout/PlusandMinus"/>
    <dgm:cxn modelId="{E255BDAD-F51B-43DD-BB7E-4CA10B2DADC8}" type="presParOf" srcId="{6CF4C4FB-C9BC-42AF-94A0-DDD3BC7D572B}" destId="{7A4F53C5-0B50-4705-90A5-87604086D2F2}" srcOrd="2" destOrd="0" presId="urn:microsoft.com/office/officeart/2009/3/layout/PlusandMinus"/>
    <dgm:cxn modelId="{9D75407F-EDFC-4162-91E0-7EC02518EEAC}" type="presParOf" srcId="{6CF4C4FB-C9BC-42AF-94A0-DDD3BC7D572B}" destId="{0C71A9E6-30B7-4573-8281-B6EF2CCE19DB}" srcOrd="3" destOrd="0" presId="urn:microsoft.com/office/officeart/2009/3/layout/PlusandMinus"/>
    <dgm:cxn modelId="{F7457E55-F6AD-4840-93DC-0A541302B918}" type="presParOf" srcId="{6CF4C4FB-C9BC-42AF-94A0-DDD3BC7D572B}" destId="{763604F2-3DD7-4797-B568-73A632BEC63B}" srcOrd="4" destOrd="0" presId="urn:microsoft.com/office/officeart/2009/3/layout/PlusandMinus"/>
    <dgm:cxn modelId="{6FC45CC5-4D94-4103-9B66-B62203346D04}" type="presParOf" srcId="{6CF4C4FB-C9BC-42AF-94A0-DDD3BC7D572B}" destId="{77525C6C-E67C-4F5E-9EA8-F913C963376F}" srcOrd="5" destOrd="0" presId="urn:microsoft.com/office/officeart/2009/3/layout/PlusandMinu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0F747F6-A844-4E8F-A0A0-423B86FE2B27}" type="doc">
      <dgm:prSet loTypeId="urn:microsoft.com/office/officeart/2005/8/layout/cycle2" loCatId="cycle" qsTypeId="urn:microsoft.com/office/officeart/2005/8/quickstyle/simple1#2" qsCatId="simple" csTypeId="urn:microsoft.com/office/officeart/2005/8/colors/accent1_2#4" csCatId="accent1" phldr="0"/>
      <dgm:spPr/>
      <dgm:t>
        <a:bodyPr/>
        <a:lstStyle/>
        <a:p>
          <a:endParaRPr lang="zh-CN" altLang="en-US"/>
        </a:p>
      </dgm:t>
    </dgm:pt>
    <dgm:pt modelId="{BE1D93E0-1064-4E35-84F1-274817A8FA14}">
      <dgm:prSet phldrT="[文本]" phldr="0" custT="0"/>
      <dgm:spPr/>
      <dgm:t>
        <a:bodyPr vert="horz" wrap="square"/>
        <a:lstStyle/>
        <a:p>
          <a:pPr>
            <a:lnSpc>
              <a:spcPct val="100000"/>
            </a:lnSpc>
            <a:spcBef>
              <a:spcPct val="0"/>
            </a:spcBef>
            <a:spcAft>
              <a:spcPct val="35000"/>
            </a:spcAft>
          </a:pPr>
          <a:r>
            <a:rPr lang="zh-CN" altLang="en-US"/>
            <a:t>文化体育</a:t>
          </a:r>
        </a:p>
      </dgm:t>
    </dgm:pt>
    <dgm:pt modelId="{B76F6F1F-7313-47A5-BC2E-994D915C21FA}" type="parTrans" cxnId="{AEC97BD8-62E2-4ABA-8AE0-7B5015F6883F}">
      <dgm:prSet/>
      <dgm:spPr/>
      <dgm:t>
        <a:bodyPr/>
        <a:lstStyle/>
        <a:p>
          <a:endParaRPr lang="zh-CN" altLang="en-US"/>
        </a:p>
      </dgm:t>
    </dgm:pt>
    <dgm:pt modelId="{485E5104-1EB8-413E-A70E-ADACDF839B14}" type="sibTrans" cxnId="{AEC97BD8-62E2-4ABA-8AE0-7B5015F6883F}">
      <dgm:prSet/>
      <dgm:spPr/>
      <dgm:t>
        <a:bodyPr/>
        <a:lstStyle/>
        <a:p>
          <a:endParaRPr lang="zh-CN" altLang="en-US"/>
        </a:p>
      </dgm:t>
    </dgm:pt>
    <dgm:pt modelId="{C850D67D-D455-40F2-BF40-958244ECBECF}">
      <dgm:prSet phldrT="[文本]" phldr="0" custT="0"/>
      <dgm:spPr/>
      <dgm:t>
        <a:bodyPr vert="horz" wrap="square"/>
        <a:lstStyle/>
        <a:p>
          <a:pPr>
            <a:lnSpc>
              <a:spcPct val="100000"/>
            </a:lnSpc>
            <a:spcBef>
              <a:spcPct val="0"/>
            </a:spcBef>
            <a:spcAft>
              <a:spcPct val="35000"/>
            </a:spcAft>
          </a:pPr>
          <a:r>
            <a:rPr lang="zh-CN" altLang="en-US"/>
            <a:t>教育医疗</a:t>
          </a:r>
        </a:p>
      </dgm:t>
    </dgm:pt>
    <dgm:pt modelId="{815BEECE-237C-451B-AD1A-99AD91077DC5}" type="parTrans" cxnId="{CFA11492-6ED6-4C67-BFA0-8222E912B332}">
      <dgm:prSet/>
      <dgm:spPr/>
      <dgm:t>
        <a:bodyPr/>
        <a:lstStyle/>
        <a:p>
          <a:endParaRPr lang="zh-CN" altLang="en-US"/>
        </a:p>
      </dgm:t>
    </dgm:pt>
    <dgm:pt modelId="{440047A4-99C5-4142-9A9A-791B1494D18D}" type="sibTrans" cxnId="{CFA11492-6ED6-4C67-BFA0-8222E912B332}">
      <dgm:prSet/>
      <dgm:spPr/>
      <dgm:t>
        <a:bodyPr/>
        <a:lstStyle/>
        <a:p>
          <a:endParaRPr lang="zh-CN" altLang="en-US"/>
        </a:p>
      </dgm:t>
    </dgm:pt>
    <dgm:pt modelId="{1139B319-7B81-4B13-B47F-A3F89A3843C3}">
      <dgm:prSet phldr="0" custT="0"/>
      <dgm:spPr/>
      <dgm:t>
        <a:bodyPr vert="horz" wrap="square"/>
        <a:lstStyle/>
        <a:p>
          <a:pPr>
            <a:lnSpc>
              <a:spcPct val="100000"/>
            </a:lnSpc>
            <a:spcBef>
              <a:spcPct val="0"/>
            </a:spcBef>
            <a:spcAft>
              <a:spcPct val="35000"/>
            </a:spcAft>
          </a:pPr>
          <a:r>
            <a:rPr lang="zh-CN"/>
            <a:t>居民日常</a:t>
          </a:r>
        </a:p>
      </dgm:t>
    </dgm:pt>
    <dgm:pt modelId="{2944D4EA-2A82-4E91-8489-18D89D7B1BE5}" type="parTrans" cxnId="{A9350CD3-C8F6-4EE0-9CEA-008A92CD2D37}">
      <dgm:prSet/>
      <dgm:spPr/>
    </dgm:pt>
    <dgm:pt modelId="{E8CCE43B-F215-498F-8E0A-785C40F68986}" type="sibTrans" cxnId="{A9350CD3-C8F6-4EE0-9CEA-008A92CD2D37}">
      <dgm:prSet/>
      <dgm:spPr/>
      <dgm:t>
        <a:bodyPr/>
        <a:lstStyle/>
        <a:p>
          <a:endParaRPr lang="zh-CN" altLang="en-US"/>
        </a:p>
      </dgm:t>
    </dgm:pt>
    <dgm:pt modelId="{B8C84936-1FF8-491C-957F-E93A0D56BE72}">
      <dgm:prSet phldrT="[文本]" phldr="0" custT="0"/>
      <dgm:spPr/>
      <dgm:t>
        <a:bodyPr vert="horz" wrap="square"/>
        <a:lstStyle/>
        <a:p>
          <a:pPr>
            <a:lnSpc>
              <a:spcPct val="100000"/>
            </a:lnSpc>
            <a:spcBef>
              <a:spcPct val="0"/>
            </a:spcBef>
            <a:spcAft>
              <a:spcPct val="35000"/>
            </a:spcAft>
          </a:pPr>
          <a:r>
            <a:rPr lang="zh-CN" altLang="en-US"/>
            <a:t>其他生活</a:t>
          </a:r>
        </a:p>
      </dgm:t>
    </dgm:pt>
    <dgm:pt modelId="{0A3DB1B2-EEAB-46E8-83B7-3C75439F76AD}" type="parTrans" cxnId="{4149590A-7D81-43BA-8DD0-61E296CE77AA}">
      <dgm:prSet/>
      <dgm:spPr/>
      <dgm:t>
        <a:bodyPr/>
        <a:lstStyle/>
        <a:p>
          <a:endParaRPr lang="zh-CN" altLang="en-US"/>
        </a:p>
      </dgm:t>
    </dgm:pt>
    <dgm:pt modelId="{1D27C24F-A927-4600-8878-8630ECEBD341}" type="sibTrans" cxnId="{4149590A-7D81-43BA-8DD0-61E296CE77AA}">
      <dgm:prSet/>
      <dgm:spPr/>
      <dgm:t>
        <a:bodyPr/>
        <a:lstStyle/>
        <a:p>
          <a:endParaRPr lang="zh-CN" altLang="en-US"/>
        </a:p>
      </dgm:t>
    </dgm:pt>
    <dgm:pt modelId="{BDF19F98-1BB6-4691-BA39-AC544680C920}">
      <dgm:prSet phldrT="[文本]" phldr="0" custT="0"/>
      <dgm:spPr/>
      <dgm:t>
        <a:bodyPr vert="horz" wrap="square"/>
        <a:lstStyle/>
        <a:p>
          <a:pPr>
            <a:lnSpc>
              <a:spcPct val="100000"/>
            </a:lnSpc>
            <a:spcBef>
              <a:spcPct val="0"/>
            </a:spcBef>
            <a:spcAft>
              <a:spcPct val="35000"/>
            </a:spcAft>
          </a:pPr>
          <a:r>
            <a:rPr lang="zh-CN" altLang="en-US"/>
            <a:t>餐饮住宿</a:t>
          </a:r>
        </a:p>
      </dgm:t>
    </dgm:pt>
    <dgm:pt modelId="{0E0CE0D5-07C4-4901-B365-8211F8750388}" type="parTrans" cxnId="{E30EC7C9-D257-4432-AC47-9E1FA1E70FD4}">
      <dgm:prSet/>
      <dgm:spPr/>
      <dgm:t>
        <a:bodyPr/>
        <a:lstStyle/>
        <a:p>
          <a:endParaRPr lang="zh-CN" altLang="en-US"/>
        </a:p>
      </dgm:t>
    </dgm:pt>
    <dgm:pt modelId="{ABEF5CDB-B202-47B1-8976-6563592DD193}" type="sibTrans" cxnId="{E30EC7C9-D257-4432-AC47-9E1FA1E70FD4}">
      <dgm:prSet/>
      <dgm:spPr/>
      <dgm:t>
        <a:bodyPr/>
        <a:lstStyle/>
        <a:p>
          <a:endParaRPr lang="zh-CN" altLang="en-US"/>
        </a:p>
      </dgm:t>
    </dgm:pt>
    <dgm:pt modelId="{A76F7821-8389-4FF6-81DA-C4B97FDCE57C}">
      <dgm:prSet phldrT="[文本]" phldr="0" custT="0"/>
      <dgm:spPr/>
      <dgm:t>
        <a:bodyPr vert="horz" wrap="square"/>
        <a:lstStyle/>
        <a:p>
          <a:pPr>
            <a:lnSpc>
              <a:spcPct val="100000"/>
            </a:lnSpc>
            <a:spcBef>
              <a:spcPct val="0"/>
            </a:spcBef>
            <a:spcAft>
              <a:spcPct val="35000"/>
            </a:spcAft>
          </a:pPr>
          <a:r>
            <a:rPr lang="zh-CN" altLang="en-US"/>
            <a:t>旅游娱乐</a:t>
          </a:r>
        </a:p>
      </dgm:t>
    </dgm:pt>
    <dgm:pt modelId="{D69A4B64-ECF7-44B7-B11F-30D5FBCABAD0}" type="parTrans" cxnId="{80DF2B11-22BE-42A4-BBE9-7E0877AC1E61}">
      <dgm:prSet/>
      <dgm:spPr/>
      <dgm:t>
        <a:bodyPr/>
        <a:lstStyle/>
        <a:p>
          <a:endParaRPr lang="zh-CN" altLang="en-US"/>
        </a:p>
      </dgm:t>
    </dgm:pt>
    <dgm:pt modelId="{C62D58A2-E7B0-4326-BAF0-CD60EBC9C61D}" type="sibTrans" cxnId="{80DF2B11-22BE-42A4-BBE9-7E0877AC1E61}">
      <dgm:prSet/>
      <dgm:spPr/>
      <dgm:t>
        <a:bodyPr/>
        <a:lstStyle/>
        <a:p>
          <a:endParaRPr lang="zh-CN" altLang="en-US"/>
        </a:p>
      </dgm:t>
    </dgm:pt>
    <dgm:pt modelId="{A15C1A26-8DF5-40E1-BCEB-A9F490C30D57}" type="pres">
      <dgm:prSet presAssocID="{00F747F6-A844-4E8F-A0A0-423B86FE2B27}" presName="cycle" presStyleCnt="0">
        <dgm:presLayoutVars>
          <dgm:dir/>
          <dgm:resizeHandles val="exact"/>
        </dgm:presLayoutVars>
      </dgm:prSet>
      <dgm:spPr/>
      <dgm:t>
        <a:bodyPr/>
        <a:lstStyle/>
        <a:p>
          <a:endParaRPr lang="zh-CN" altLang="en-US"/>
        </a:p>
      </dgm:t>
    </dgm:pt>
    <dgm:pt modelId="{9027A074-C2B4-4B5C-8A24-9F326C135F2C}" type="pres">
      <dgm:prSet presAssocID="{BE1D93E0-1064-4E35-84F1-274817A8FA14}" presName="node" presStyleLbl="node1" presStyleIdx="0" presStyleCnt="6">
        <dgm:presLayoutVars>
          <dgm:bulletEnabled val="1"/>
        </dgm:presLayoutVars>
      </dgm:prSet>
      <dgm:spPr/>
      <dgm:t>
        <a:bodyPr/>
        <a:lstStyle/>
        <a:p>
          <a:endParaRPr lang="zh-CN" altLang="en-US"/>
        </a:p>
      </dgm:t>
    </dgm:pt>
    <dgm:pt modelId="{D428F19C-A8D3-4893-AD7E-2BA65F02F820}" type="pres">
      <dgm:prSet presAssocID="{485E5104-1EB8-413E-A70E-ADACDF839B14}" presName="sibTrans" presStyleLbl="sibTrans2D1" presStyleIdx="0" presStyleCnt="6"/>
      <dgm:spPr/>
      <dgm:t>
        <a:bodyPr/>
        <a:lstStyle/>
        <a:p>
          <a:endParaRPr lang="zh-CN" altLang="en-US"/>
        </a:p>
      </dgm:t>
    </dgm:pt>
    <dgm:pt modelId="{A9F3C989-90B4-4758-9A33-E49FCD0C7D74}" type="pres">
      <dgm:prSet presAssocID="{485E5104-1EB8-413E-A70E-ADACDF839B14}" presName="connectorText" presStyleLbl="sibTrans2D1" presStyleIdx="0" presStyleCnt="6"/>
      <dgm:spPr/>
      <dgm:t>
        <a:bodyPr/>
        <a:lstStyle/>
        <a:p>
          <a:endParaRPr lang="zh-CN" altLang="en-US"/>
        </a:p>
      </dgm:t>
    </dgm:pt>
    <dgm:pt modelId="{ADA7BD43-8261-45C1-B84A-0D52FA1E4AE7}" type="pres">
      <dgm:prSet presAssocID="{C850D67D-D455-40F2-BF40-958244ECBECF}" presName="node" presStyleLbl="node1" presStyleIdx="1" presStyleCnt="6">
        <dgm:presLayoutVars>
          <dgm:bulletEnabled val="1"/>
        </dgm:presLayoutVars>
      </dgm:prSet>
      <dgm:spPr/>
      <dgm:t>
        <a:bodyPr/>
        <a:lstStyle/>
        <a:p>
          <a:endParaRPr lang="zh-CN" altLang="en-US"/>
        </a:p>
      </dgm:t>
    </dgm:pt>
    <dgm:pt modelId="{56F040CF-6F47-4847-8647-F5FDBC9F146A}" type="pres">
      <dgm:prSet presAssocID="{440047A4-99C5-4142-9A9A-791B1494D18D}" presName="sibTrans" presStyleLbl="sibTrans2D1" presStyleIdx="1" presStyleCnt="6"/>
      <dgm:spPr/>
      <dgm:t>
        <a:bodyPr/>
        <a:lstStyle/>
        <a:p>
          <a:endParaRPr lang="zh-CN" altLang="en-US"/>
        </a:p>
      </dgm:t>
    </dgm:pt>
    <dgm:pt modelId="{625DDE57-EEE3-4179-988C-D68B639218F6}" type="pres">
      <dgm:prSet presAssocID="{440047A4-99C5-4142-9A9A-791B1494D18D}" presName="connectorText" presStyleLbl="sibTrans2D1" presStyleIdx="1" presStyleCnt="6"/>
      <dgm:spPr/>
      <dgm:t>
        <a:bodyPr/>
        <a:lstStyle/>
        <a:p>
          <a:endParaRPr lang="zh-CN" altLang="en-US"/>
        </a:p>
      </dgm:t>
    </dgm:pt>
    <dgm:pt modelId="{A5E3F39C-FCD9-426C-A76E-F35819F93B6D}" type="pres">
      <dgm:prSet presAssocID="{1139B319-7B81-4B13-B47F-A3F89A3843C3}" presName="node" presStyleLbl="node1" presStyleIdx="2" presStyleCnt="6">
        <dgm:presLayoutVars>
          <dgm:bulletEnabled val="1"/>
        </dgm:presLayoutVars>
      </dgm:prSet>
      <dgm:spPr/>
      <dgm:t>
        <a:bodyPr/>
        <a:lstStyle/>
        <a:p>
          <a:endParaRPr lang="zh-CN" altLang="en-US"/>
        </a:p>
      </dgm:t>
    </dgm:pt>
    <dgm:pt modelId="{D3A23B9D-1A5E-4DDD-8936-92579663FB24}" type="pres">
      <dgm:prSet presAssocID="{E8CCE43B-F215-498F-8E0A-785C40F68986}" presName="sibTrans" presStyleLbl="sibTrans2D1" presStyleIdx="2" presStyleCnt="6"/>
      <dgm:spPr/>
    </dgm:pt>
    <dgm:pt modelId="{162C921A-9122-42A7-8635-1FCCB5AD2B16}" type="pres">
      <dgm:prSet presAssocID="{E8CCE43B-F215-498F-8E0A-785C40F68986}" presName="connectorText" presStyleLbl="sibTrans2D1" presStyleIdx="2" presStyleCnt="6"/>
      <dgm:spPr/>
    </dgm:pt>
    <dgm:pt modelId="{4DEB6BE5-009F-44B4-83FA-1FE41DB12AD9}" type="pres">
      <dgm:prSet presAssocID="{B8C84936-1FF8-491C-957F-E93A0D56BE72}" presName="node" presStyleLbl="node1" presStyleIdx="3" presStyleCnt="6">
        <dgm:presLayoutVars>
          <dgm:bulletEnabled val="1"/>
        </dgm:presLayoutVars>
      </dgm:prSet>
      <dgm:spPr/>
      <dgm:t>
        <a:bodyPr/>
        <a:lstStyle/>
        <a:p>
          <a:endParaRPr lang="zh-CN" altLang="en-US"/>
        </a:p>
      </dgm:t>
    </dgm:pt>
    <dgm:pt modelId="{212C6A32-E039-4B6C-B264-DA671275507E}" type="pres">
      <dgm:prSet presAssocID="{1D27C24F-A927-4600-8878-8630ECEBD341}" presName="sibTrans" presStyleLbl="sibTrans2D1" presStyleIdx="3" presStyleCnt="6"/>
      <dgm:spPr/>
      <dgm:t>
        <a:bodyPr/>
        <a:lstStyle/>
        <a:p>
          <a:endParaRPr lang="zh-CN" altLang="en-US"/>
        </a:p>
      </dgm:t>
    </dgm:pt>
    <dgm:pt modelId="{B2DF63D3-0027-42D6-BEB7-43AD254113F1}" type="pres">
      <dgm:prSet presAssocID="{1D27C24F-A927-4600-8878-8630ECEBD341}" presName="connectorText" presStyleLbl="sibTrans2D1" presStyleIdx="3" presStyleCnt="6"/>
      <dgm:spPr/>
      <dgm:t>
        <a:bodyPr/>
        <a:lstStyle/>
        <a:p>
          <a:endParaRPr lang="zh-CN" altLang="en-US"/>
        </a:p>
      </dgm:t>
    </dgm:pt>
    <dgm:pt modelId="{16EAD731-A57C-4041-B559-7EC79077EC53}" type="pres">
      <dgm:prSet presAssocID="{BDF19F98-1BB6-4691-BA39-AC544680C920}" presName="node" presStyleLbl="node1" presStyleIdx="4" presStyleCnt="6">
        <dgm:presLayoutVars>
          <dgm:bulletEnabled val="1"/>
        </dgm:presLayoutVars>
      </dgm:prSet>
      <dgm:spPr/>
      <dgm:t>
        <a:bodyPr/>
        <a:lstStyle/>
        <a:p>
          <a:endParaRPr lang="zh-CN" altLang="en-US"/>
        </a:p>
      </dgm:t>
    </dgm:pt>
    <dgm:pt modelId="{2E34DF9E-868B-4A46-AA78-8199053E3B5A}" type="pres">
      <dgm:prSet presAssocID="{ABEF5CDB-B202-47B1-8976-6563592DD193}" presName="sibTrans" presStyleLbl="sibTrans2D1" presStyleIdx="4" presStyleCnt="6"/>
      <dgm:spPr/>
      <dgm:t>
        <a:bodyPr/>
        <a:lstStyle/>
        <a:p>
          <a:endParaRPr lang="zh-CN" altLang="en-US"/>
        </a:p>
      </dgm:t>
    </dgm:pt>
    <dgm:pt modelId="{3A69013B-636D-412C-A409-F6D854B1E8CF}" type="pres">
      <dgm:prSet presAssocID="{ABEF5CDB-B202-47B1-8976-6563592DD193}" presName="connectorText" presStyleLbl="sibTrans2D1" presStyleIdx="4" presStyleCnt="6"/>
      <dgm:spPr/>
      <dgm:t>
        <a:bodyPr/>
        <a:lstStyle/>
        <a:p>
          <a:endParaRPr lang="zh-CN" altLang="en-US"/>
        </a:p>
      </dgm:t>
    </dgm:pt>
    <dgm:pt modelId="{12FF041E-83E1-47C9-B066-87396D274A0D}" type="pres">
      <dgm:prSet presAssocID="{A76F7821-8389-4FF6-81DA-C4B97FDCE57C}" presName="node" presStyleLbl="node1" presStyleIdx="5" presStyleCnt="6">
        <dgm:presLayoutVars>
          <dgm:bulletEnabled val="1"/>
        </dgm:presLayoutVars>
      </dgm:prSet>
      <dgm:spPr/>
      <dgm:t>
        <a:bodyPr/>
        <a:lstStyle/>
        <a:p>
          <a:endParaRPr lang="zh-CN" altLang="en-US"/>
        </a:p>
      </dgm:t>
    </dgm:pt>
    <dgm:pt modelId="{AAFAAFBE-67D6-4C79-BA3C-CA0235E4A8BE}" type="pres">
      <dgm:prSet presAssocID="{C62D58A2-E7B0-4326-BAF0-CD60EBC9C61D}" presName="sibTrans" presStyleLbl="sibTrans2D1" presStyleIdx="5" presStyleCnt="6"/>
      <dgm:spPr/>
      <dgm:t>
        <a:bodyPr/>
        <a:lstStyle/>
        <a:p>
          <a:endParaRPr lang="zh-CN" altLang="en-US"/>
        </a:p>
      </dgm:t>
    </dgm:pt>
    <dgm:pt modelId="{31E987A1-818B-493F-AA47-EA8FC0CAD285}" type="pres">
      <dgm:prSet presAssocID="{C62D58A2-E7B0-4326-BAF0-CD60EBC9C61D}" presName="connectorText" presStyleLbl="sibTrans2D1" presStyleIdx="5" presStyleCnt="6"/>
      <dgm:spPr/>
      <dgm:t>
        <a:bodyPr/>
        <a:lstStyle/>
        <a:p>
          <a:endParaRPr lang="zh-CN" altLang="en-US"/>
        </a:p>
      </dgm:t>
    </dgm:pt>
  </dgm:ptLst>
  <dgm:cxnLst>
    <dgm:cxn modelId="{43FFE2B4-E75B-43EB-82B8-F55F20E651BD}" type="presOf" srcId="{C62D58A2-E7B0-4326-BAF0-CD60EBC9C61D}" destId="{31E987A1-818B-493F-AA47-EA8FC0CAD285}" srcOrd="1" destOrd="0" presId="urn:microsoft.com/office/officeart/2005/8/layout/cycle2"/>
    <dgm:cxn modelId="{F7347BD0-EA00-4C0F-AA1B-DE21D18C1336}" type="presOf" srcId="{1D27C24F-A927-4600-8878-8630ECEBD341}" destId="{B2DF63D3-0027-42D6-BEB7-43AD254113F1}" srcOrd="1" destOrd="0" presId="urn:microsoft.com/office/officeart/2005/8/layout/cycle2"/>
    <dgm:cxn modelId="{C5F14AE5-FF5C-40F2-B05C-A54F63884747}" type="presOf" srcId="{00F747F6-A844-4E8F-A0A0-423B86FE2B27}" destId="{A15C1A26-8DF5-40E1-BCEB-A9F490C30D57}" srcOrd="0" destOrd="0" presId="urn:microsoft.com/office/officeart/2005/8/layout/cycle2"/>
    <dgm:cxn modelId="{2B5C79FD-1EC7-4B55-B7A8-CABE7CB6E685}" type="presOf" srcId="{BDF19F98-1BB6-4691-BA39-AC544680C920}" destId="{16EAD731-A57C-4041-B559-7EC79077EC53}" srcOrd="0" destOrd="0" presId="urn:microsoft.com/office/officeart/2005/8/layout/cycle2"/>
    <dgm:cxn modelId="{B0FB09AD-B8D6-4872-BAB0-93FE43124722}" type="presOf" srcId="{B8C84936-1FF8-491C-957F-E93A0D56BE72}" destId="{4DEB6BE5-009F-44B4-83FA-1FE41DB12AD9}" srcOrd="0" destOrd="0" presId="urn:microsoft.com/office/officeart/2005/8/layout/cycle2"/>
    <dgm:cxn modelId="{E30EC7C9-D257-4432-AC47-9E1FA1E70FD4}" srcId="{00F747F6-A844-4E8F-A0A0-423B86FE2B27}" destId="{BDF19F98-1BB6-4691-BA39-AC544680C920}" srcOrd="4" destOrd="0" parTransId="{0E0CE0D5-07C4-4901-B365-8211F8750388}" sibTransId="{ABEF5CDB-B202-47B1-8976-6563592DD193}"/>
    <dgm:cxn modelId="{FC1F7867-80A2-47F3-B619-29A72328569A}" type="presOf" srcId="{A76F7821-8389-4FF6-81DA-C4B97FDCE57C}" destId="{12FF041E-83E1-47C9-B066-87396D274A0D}" srcOrd="0" destOrd="0" presId="urn:microsoft.com/office/officeart/2005/8/layout/cycle2"/>
    <dgm:cxn modelId="{5DF9F233-C27E-4AE7-A890-5D4B918E5C52}" type="presOf" srcId="{ABEF5CDB-B202-47B1-8976-6563592DD193}" destId="{2E34DF9E-868B-4A46-AA78-8199053E3B5A}" srcOrd="0" destOrd="0" presId="urn:microsoft.com/office/officeart/2005/8/layout/cycle2"/>
    <dgm:cxn modelId="{3E6B101F-4B8B-4542-BE19-08FB74895C04}" type="presOf" srcId="{C62D58A2-E7B0-4326-BAF0-CD60EBC9C61D}" destId="{AAFAAFBE-67D6-4C79-BA3C-CA0235E4A8BE}" srcOrd="0" destOrd="0" presId="urn:microsoft.com/office/officeart/2005/8/layout/cycle2"/>
    <dgm:cxn modelId="{DE3260EC-5C4B-4498-9EBB-95FC42C758BF}" type="presOf" srcId="{E8CCE43B-F215-498F-8E0A-785C40F68986}" destId="{162C921A-9122-42A7-8635-1FCCB5AD2B16}" srcOrd="1" destOrd="0" presId="urn:microsoft.com/office/officeart/2005/8/layout/cycle2"/>
    <dgm:cxn modelId="{D9EADE4E-DC50-45F0-AB37-8374CF83B5DD}" type="presOf" srcId="{485E5104-1EB8-413E-A70E-ADACDF839B14}" destId="{D428F19C-A8D3-4893-AD7E-2BA65F02F820}" srcOrd="0" destOrd="0" presId="urn:microsoft.com/office/officeart/2005/8/layout/cycle2"/>
    <dgm:cxn modelId="{8407DD26-FE4D-4446-93B1-41E26883A7CF}" type="presOf" srcId="{E8CCE43B-F215-498F-8E0A-785C40F68986}" destId="{D3A23B9D-1A5E-4DDD-8936-92579663FB24}" srcOrd="0" destOrd="0" presId="urn:microsoft.com/office/officeart/2005/8/layout/cycle2"/>
    <dgm:cxn modelId="{4DBA9E52-42A1-442A-A741-18DF7CF7158B}" type="presOf" srcId="{BE1D93E0-1064-4E35-84F1-274817A8FA14}" destId="{9027A074-C2B4-4B5C-8A24-9F326C135F2C}" srcOrd="0" destOrd="0" presId="urn:microsoft.com/office/officeart/2005/8/layout/cycle2"/>
    <dgm:cxn modelId="{C8C681B0-351A-4C13-A070-31908DB0FFC9}" type="presOf" srcId="{1D27C24F-A927-4600-8878-8630ECEBD341}" destId="{212C6A32-E039-4B6C-B264-DA671275507E}" srcOrd="0" destOrd="0" presId="urn:microsoft.com/office/officeart/2005/8/layout/cycle2"/>
    <dgm:cxn modelId="{C1D40A32-3F33-4D71-AC83-71A51B7545A2}" type="presOf" srcId="{440047A4-99C5-4142-9A9A-791B1494D18D}" destId="{56F040CF-6F47-4847-8647-F5FDBC9F146A}" srcOrd="0" destOrd="0" presId="urn:microsoft.com/office/officeart/2005/8/layout/cycle2"/>
    <dgm:cxn modelId="{4149590A-7D81-43BA-8DD0-61E296CE77AA}" srcId="{00F747F6-A844-4E8F-A0A0-423B86FE2B27}" destId="{B8C84936-1FF8-491C-957F-E93A0D56BE72}" srcOrd="3" destOrd="0" parTransId="{0A3DB1B2-EEAB-46E8-83B7-3C75439F76AD}" sibTransId="{1D27C24F-A927-4600-8878-8630ECEBD341}"/>
    <dgm:cxn modelId="{113AF4E9-BAC2-44CE-A74F-50A454F3D5F6}" type="presOf" srcId="{485E5104-1EB8-413E-A70E-ADACDF839B14}" destId="{A9F3C989-90B4-4758-9A33-E49FCD0C7D74}" srcOrd="1" destOrd="0" presId="urn:microsoft.com/office/officeart/2005/8/layout/cycle2"/>
    <dgm:cxn modelId="{CFA11492-6ED6-4C67-BFA0-8222E912B332}" srcId="{00F747F6-A844-4E8F-A0A0-423B86FE2B27}" destId="{C850D67D-D455-40F2-BF40-958244ECBECF}" srcOrd="1" destOrd="0" parTransId="{815BEECE-237C-451B-AD1A-99AD91077DC5}" sibTransId="{440047A4-99C5-4142-9A9A-791B1494D18D}"/>
    <dgm:cxn modelId="{A9350CD3-C8F6-4EE0-9CEA-008A92CD2D37}" srcId="{00F747F6-A844-4E8F-A0A0-423B86FE2B27}" destId="{1139B319-7B81-4B13-B47F-A3F89A3843C3}" srcOrd="2" destOrd="0" parTransId="{2944D4EA-2A82-4E91-8489-18D89D7B1BE5}" sibTransId="{E8CCE43B-F215-498F-8E0A-785C40F68986}"/>
    <dgm:cxn modelId="{68C1001A-0173-462D-BBC9-0522D5FDAA0D}" type="presOf" srcId="{440047A4-99C5-4142-9A9A-791B1494D18D}" destId="{625DDE57-EEE3-4179-988C-D68B639218F6}" srcOrd="1" destOrd="0" presId="urn:microsoft.com/office/officeart/2005/8/layout/cycle2"/>
    <dgm:cxn modelId="{2C53283B-A068-458D-B8BA-299C136A87AD}" type="presOf" srcId="{ABEF5CDB-B202-47B1-8976-6563592DD193}" destId="{3A69013B-636D-412C-A409-F6D854B1E8CF}" srcOrd="1" destOrd="0" presId="urn:microsoft.com/office/officeart/2005/8/layout/cycle2"/>
    <dgm:cxn modelId="{80DF2B11-22BE-42A4-BBE9-7E0877AC1E61}" srcId="{00F747F6-A844-4E8F-A0A0-423B86FE2B27}" destId="{A76F7821-8389-4FF6-81DA-C4B97FDCE57C}" srcOrd="5" destOrd="0" parTransId="{D69A4B64-ECF7-44B7-B11F-30D5FBCABAD0}" sibTransId="{C62D58A2-E7B0-4326-BAF0-CD60EBC9C61D}"/>
    <dgm:cxn modelId="{3D4B12D3-4AC9-4533-8558-EE822D3A1FBD}" type="presOf" srcId="{C850D67D-D455-40F2-BF40-958244ECBECF}" destId="{ADA7BD43-8261-45C1-B84A-0D52FA1E4AE7}" srcOrd="0" destOrd="0" presId="urn:microsoft.com/office/officeart/2005/8/layout/cycle2"/>
    <dgm:cxn modelId="{AC63A116-80CF-46F9-BE90-C0A6A2790655}" type="presOf" srcId="{1139B319-7B81-4B13-B47F-A3F89A3843C3}" destId="{A5E3F39C-FCD9-426C-A76E-F35819F93B6D}" srcOrd="0" destOrd="0" presId="urn:microsoft.com/office/officeart/2005/8/layout/cycle2"/>
    <dgm:cxn modelId="{AEC97BD8-62E2-4ABA-8AE0-7B5015F6883F}" srcId="{00F747F6-A844-4E8F-A0A0-423B86FE2B27}" destId="{BE1D93E0-1064-4E35-84F1-274817A8FA14}" srcOrd="0" destOrd="0" parTransId="{B76F6F1F-7313-47A5-BC2E-994D915C21FA}" sibTransId="{485E5104-1EB8-413E-A70E-ADACDF839B14}"/>
    <dgm:cxn modelId="{255A6861-A8B9-4606-B777-9CB344953CD4}" type="presParOf" srcId="{A15C1A26-8DF5-40E1-BCEB-A9F490C30D57}" destId="{9027A074-C2B4-4B5C-8A24-9F326C135F2C}" srcOrd="0" destOrd="0" presId="urn:microsoft.com/office/officeart/2005/8/layout/cycle2"/>
    <dgm:cxn modelId="{76534387-E68E-4526-B65E-954E83827732}" type="presParOf" srcId="{A15C1A26-8DF5-40E1-BCEB-A9F490C30D57}" destId="{D428F19C-A8D3-4893-AD7E-2BA65F02F820}" srcOrd="1" destOrd="0" presId="urn:microsoft.com/office/officeart/2005/8/layout/cycle2"/>
    <dgm:cxn modelId="{ECC4DBDE-37F6-419B-B3FE-76F132E2E63A}" type="presParOf" srcId="{D428F19C-A8D3-4893-AD7E-2BA65F02F820}" destId="{A9F3C989-90B4-4758-9A33-E49FCD0C7D74}" srcOrd="0" destOrd="0" presId="urn:microsoft.com/office/officeart/2005/8/layout/cycle2"/>
    <dgm:cxn modelId="{08ACD680-A6C6-4E2F-B93B-5F97A1A4D70A}" type="presParOf" srcId="{A15C1A26-8DF5-40E1-BCEB-A9F490C30D57}" destId="{ADA7BD43-8261-45C1-B84A-0D52FA1E4AE7}" srcOrd="2" destOrd="0" presId="urn:microsoft.com/office/officeart/2005/8/layout/cycle2"/>
    <dgm:cxn modelId="{E180AF40-C329-430E-8CBB-78D5D6A98E83}" type="presParOf" srcId="{A15C1A26-8DF5-40E1-BCEB-A9F490C30D57}" destId="{56F040CF-6F47-4847-8647-F5FDBC9F146A}" srcOrd="3" destOrd="0" presId="urn:microsoft.com/office/officeart/2005/8/layout/cycle2"/>
    <dgm:cxn modelId="{F3D32C60-5274-41C0-B324-4B09E81E4EF8}" type="presParOf" srcId="{56F040CF-6F47-4847-8647-F5FDBC9F146A}" destId="{625DDE57-EEE3-4179-988C-D68B639218F6}" srcOrd="0" destOrd="0" presId="urn:microsoft.com/office/officeart/2005/8/layout/cycle2"/>
    <dgm:cxn modelId="{5A17A94F-ADD7-4187-BA54-86939825A723}" type="presParOf" srcId="{A15C1A26-8DF5-40E1-BCEB-A9F490C30D57}" destId="{A5E3F39C-FCD9-426C-A76E-F35819F93B6D}" srcOrd="4" destOrd="0" presId="urn:microsoft.com/office/officeart/2005/8/layout/cycle2"/>
    <dgm:cxn modelId="{8FDF650F-3448-460E-B123-07583C49F01E}" type="presParOf" srcId="{A15C1A26-8DF5-40E1-BCEB-A9F490C30D57}" destId="{D3A23B9D-1A5E-4DDD-8936-92579663FB24}" srcOrd="5" destOrd="0" presId="urn:microsoft.com/office/officeart/2005/8/layout/cycle2"/>
    <dgm:cxn modelId="{87E5478B-9646-403B-B89F-2213BB720FC7}" type="presParOf" srcId="{D3A23B9D-1A5E-4DDD-8936-92579663FB24}" destId="{162C921A-9122-42A7-8635-1FCCB5AD2B16}" srcOrd="0" destOrd="0" presId="urn:microsoft.com/office/officeart/2005/8/layout/cycle2"/>
    <dgm:cxn modelId="{B9B3E574-65FF-47BB-ABE4-A2B6BBA99DFD}" type="presParOf" srcId="{A15C1A26-8DF5-40E1-BCEB-A9F490C30D57}" destId="{4DEB6BE5-009F-44B4-83FA-1FE41DB12AD9}" srcOrd="6" destOrd="0" presId="urn:microsoft.com/office/officeart/2005/8/layout/cycle2"/>
    <dgm:cxn modelId="{85358562-649A-44E7-9D3F-6EE0265F094F}" type="presParOf" srcId="{A15C1A26-8DF5-40E1-BCEB-A9F490C30D57}" destId="{212C6A32-E039-4B6C-B264-DA671275507E}" srcOrd="7" destOrd="0" presId="urn:microsoft.com/office/officeart/2005/8/layout/cycle2"/>
    <dgm:cxn modelId="{0878273C-C2CB-4B4E-BD3C-E7F5FA3DA7D7}" type="presParOf" srcId="{212C6A32-E039-4B6C-B264-DA671275507E}" destId="{B2DF63D3-0027-42D6-BEB7-43AD254113F1}" srcOrd="0" destOrd="0" presId="urn:microsoft.com/office/officeart/2005/8/layout/cycle2"/>
    <dgm:cxn modelId="{301E5AAC-D9FB-40E2-B52E-04EB61496DD9}" type="presParOf" srcId="{A15C1A26-8DF5-40E1-BCEB-A9F490C30D57}" destId="{16EAD731-A57C-4041-B559-7EC79077EC53}" srcOrd="8" destOrd="0" presId="urn:microsoft.com/office/officeart/2005/8/layout/cycle2"/>
    <dgm:cxn modelId="{DA8AC657-4D2E-4EA9-BD44-AC6F95513190}" type="presParOf" srcId="{A15C1A26-8DF5-40E1-BCEB-A9F490C30D57}" destId="{2E34DF9E-868B-4A46-AA78-8199053E3B5A}" srcOrd="9" destOrd="0" presId="urn:microsoft.com/office/officeart/2005/8/layout/cycle2"/>
    <dgm:cxn modelId="{28880475-E50E-4F21-B640-BCE9765475AE}" type="presParOf" srcId="{2E34DF9E-868B-4A46-AA78-8199053E3B5A}" destId="{3A69013B-636D-412C-A409-F6D854B1E8CF}" srcOrd="0" destOrd="0" presId="urn:microsoft.com/office/officeart/2005/8/layout/cycle2"/>
    <dgm:cxn modelId="{4AB09D20-752E-4A9E-927F-965923E7C7F9}" type="presParOf" srcId="{A15C1A26-8DF5-40E1-BCEB-A9F490C30D57}" destId="{12FF041E-83E1-47C9-B066-87396D274A0D}" srcOrd="10" destOrd="0" presId="urn:microsoft.com/office/officeart/2005/8/layout/cycle2"/>
    <dgm:cxn modelId="{B51EE338-1EB1-401D-B4FC-3EA2F5DE62B0}" type="presParOf" srcId="{A15C1A26-8DF5-40E1-BCEB-A9F490C30D57}" destId="{AAFAAFBE-67D6-4C79-BA3C-CA0235E4A8BE}" srcOrd="11" destOrd="0" presId="urn:microsoft.com/office/officeart/2005/8/layout/cycle2"/>
    <dgm:cxn modelId="{AE54D9D7-81D1-4736-B556-E80FC12F9057}" type="presParOf" srcId="{AAFAAFBE-67D6-4C79-BA3C-CA0235E4A8BE}" destId="{31E987A1-818B-493F-AA47-EA8FC0CAD285}" srcOrd="0" destOrd="0" presId="urn:microsoft.com/office/officeart/2005/8/layout/cycle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766BF9-8E89-4CF9-B19C-78006AB9D0FF}">
      <dsp:nvSpPr>
        <dsp:cNvPr id="0" name=""/>
        <dsp:cNvSpPr/>
      </dsp:nvSpPr>
      <dsp:spPr>
        <a:xfrm>
          <a:off x="812434" y="0"/>
          <a:ext cx="9207595" cy="444182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88977C2E-9DA8-43F7-869A-FA4A7946B9D0}">
      <dsp:nvSpPr>
        <dsp:cNvPr id="0" name=""/>
        <dsp:cNvSpPr/>
      </dsp:nvSpPr>
      <dsp:spPr bwMode="white">
        <a:xfrm>
          <a:off x="6380" y="1332547"/>
          <a:ext cx="1035378" cy="177673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ct val="35000"/>
            </a:spcAft>
          </a:pPr>
          <a:r>
            <a:rPr lang="zh-CN" altLang="en-US" sz="1800" b="1" kern="1200" dirty="0">
              <a:latin typeface="仿宋_GB2312" panose="02010609030101010101" charset="-122"/>
              <a:ea typeface="仿宋_GB2312" panose="02010609030101010101" charset="-122"/>
              <a:sym typeface="+mn-ea"/>
            </a:rPr>
            <a:t>登记信息确认</a:t>
          </a:r>
          <a:endParaRPr lang="zh-CN" altLang="en-US" sz="1800" kern="1200"/>
        </a:p>
      </dsp:txBody>
      <dsp:txXfrm>
        <a:off x="56923" y="1383090"/>
        <a:ext cx="934292" cy="1675644"/>
      </dsp:txXfrm>
    </dsp:sp>
    <dsp:sp modelId="{B0141BFD-552C-43F6-9DD9-B107954BE5A0}">
      <dsp:nvSpPr>
        <dsp:cNvPr id="0" name=""/>
        <dsp:cNvSpPr/>
      </dsp:nvSpPr>
      <dsp:spPr bwMode="white">
        <a:xfrm>
          <a:off x="1093527" y="1332547"/>
          <a:ext cx="1035378" cy="177673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ct val="35000"/>
            </a:spcAft>
          </a:pPr>
          <a:r>
            <a:rPr lang="zh-CN" altLang="en-US" sz="1800" b="1" kern="1200" dirty="0">
              <a:latin typeface="仿宋_GB2312" panose="02010609030101010101" charset="-122"/>
              <a:ea typeface="仿宋_GB2312" panose="02010609030101010101" charset="-122"/>
              <a:sym typeface="+mn-ea"/>
            </a:rPr>
            <a:t>网上办税服务厅开户</a:t>
          </a:r>
          <a:endParaRPr lang="zh-CN" altLang="en-US" sz="1800" kern="1200"/>
        </a:p>
      </dsp:txBody>
      <dsp:txXfrm>
        <a:off x="1144070" y="1383090"/>
        <a:ext cx="934292" cy="1675644"/>
      </dsp:txXfrm>
    </dsp:sp>
    <dsp:sp modelId="{42404743-5237-4B72-A3D1-12E21DAAED91}">
      <dsp:nvSpPr>
        <dsp:cNvPr id="0" name=""/>
        <dsp:cNvSpPr/>
      </dsp:nvSpPr>
      <dsp:spPr bwMode="white">
        <a:xfrm>
          <a:off x="2180674" y="1332547"/>
          <a:ext cx="1035378" cy="177673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ct val="35000"/>
            </a:spcAft>
          </a:pPr>
          <a:r>
            <a:rPr sz="1800" kern="1200">
              <a:latin typeface="仿宋_GB2312" panose="02010609030101010101" charset="-122"/>
              <a:ea typeface="仿宋_GB2312" panose="02010609030101010101" charset="-122"/>
              <a:sym typeface="+mn-ea"/>
            </a:rPr>
            <a:t>财</a:t>
          </a:r>
          <a:r>
            <a:rPr lang="zh-CN" altLang="en-US" sz="1800" b="1" kern="1200" dirty="0">
              <a:latin typeface="仿宋_GB2312" panose="02010609030101010101" charset="-122"/>
              <a:ea typeface="仿宋_GB2312" panose="02010609030101010101" charset="-122"/>
              <a:sym typeface="+mn-ea"/>
            </a:rPr>
            <a:t>务会计制度及核算软件备案</a:t>
          </a:r>
        </a:p>
      </dsp:txBody>
      <dsp:txXfrm>
        <a:off x="2231217" y="1383090"/>
        <a:ext cx="934292" cy="1675644"/>
      </dsp:txXfrm>
    </dsp:sp>
    <dsp:sp modelId="{6FF4FDB7-14B3-4248-B790-FB0177540D96}">
      <dsp:nvSpPr>
        <dsp:cNvPr id="0" name=""/>
        <dsp:cNvSpPr/>
      </dsp:nvSpPr>
      <dsp:spPr bwMode="white">
        <a:xfrm>
          <a:off x="3267822" y="1332547"/>
          <a:ext cx="1035378" cy="177673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ct val="35000"/>
            </a:spcAft>
          </a:pPr>
          <a:r>
            <a:rPr sz="1800" kern="1200">
              <a:latin typeface="仿宋_GB2312" panose="02010609030101010101" charset="-122"/>
              <a:ea typeface="仿宋_GB2312" panose="02010609030101010101" charset="-122"/>
              <a:sym typeface="+mn-ea"/>
            </a:rPr>
            <a:t>纳</a:t>
          </a:r>
          <a:r>
            <a:rPr lang="zh-CN" altLang="en-US" sz="1800" b="1" kern="1200" dirty="0">
              <a:latin typeface="仿宋_GB2312" panose="02010609030101010101" charset="-122"/>
              <a:ea typeface="仿宋_GB2312" panose="02010609030101010101" charset="-122"/>
              <a:sym typeface="+mn-ea"/>
            </a:rPr>
            <a:t>税人存款账户账号报告</a:t>
          </a:r>
        </a:p>
      </dsp:txBody>
      <dsp:txXfrm>
        <a:off x="3318365" y="1383090"/>
        <a:ext cx="934292" cy="1675644"/>
      </dsp:txXfrm>
    </dsp:sp>
    <dsp:sp modelId="{38903E99-B91B-461F-9743-7DD396015ACD}">
      <dsp:nvSpPr>
        <dsp:cNvPr id="0" name=""/>
        <dsp:cNvSpPr/>
      </dsp:nvSpPr>
      <dsp:spPr bwMode="white">
        <a:xfrm>
          <a:off x="4354969" y="1332547"/>
          <a:ext cx="1035378" cy="177673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ct val="35000"/>
            </a:spcAft>
          </a:pPr>
          <a:r>
            <a:rPr sz="1800" kern="1200">
              <a:latin typeface="仿宋_GB2312" panose="02010609030101010101" charset="-122"/>
              <a:ea typeface="仿宋_GB2312" panose="02010609030101010101" charset="-122"/>
              <a:sym typeface="+mn-ea"/>
            </a:rPr>
            <a:t>增</a:t>
          </a:r>
          <a:r>
            <a:rPr lang="zh-CN" altLang="en-US" sz="1800" b="1" kern="1200" dirty="0">
              <a:latin typeface="仿宋_GB2312" panose="02010609030101010101" charset="-122"/>
              <a:ea typeface="仿宋_GB2312" panose="02010609030101010101" charset="-122"/>
              <a:sym typeface="+mn-ea"/>
            </a:rPr>
            <a:t>值税一般纳税人登记</a:t>
          </a:r>
        </a:p>
      </dsp:txBody>
      <dsp:txXfrm>
        <a:off x="4405512" y="1383090"/>
        <a:ext cx="934292" cy="1675644"/>
      </dsp:txXfrm>
    </dsp:sp>
    <dsp:sp modelId="{49BC9708-A3B0-4440-B512-493DE18BE8EB}">
      <dsp:nvSpPr>
        <dsp:cNvPr id="0" name=""/>
        <dsp:cNvSpPr/>
      </dsp:nvSpPr>
      <dsp:spPr bwMode="white">
        <a:xfrm>
          <a:off x="5442116" y="1332547"/>
          <a:ext cx="1035378" cy="177673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ct val="35000"/>
            </a:spcAft>
          </a:pPr>
          <a:r>
            <a:rPr sz="1800" kern="1200">
              <a:latin typeface="仿宋_GB2312" panose="02010609030101010101" charset="-122"/>
              <a:ea typeface="仿宋_GB2312" panose="02010609030101010101" charset="-122"/>
              <a:sym typeface="+mn-ea"/>
            </a:rPr>
            <a:t>发</a:t>
          </a:r>
          <a:r>
            <a:rPr lang="zh-CN" altLang="en-US" sz="1800" b="1" kern="1200" dirty="0">
              <a:latin typeface="仿宋_GB2312" panose="02010609030101010101" charset="-122"/>
              <a:ea typeface="仿宋_GB2312" panose="02010609030101010101" charset="-122"/>
              <a:sym typeface="+mn-ea"/>
            </a:rPr>
            <a:t>票票种核定</a:t>
          </a:r>
        </a:p>
      </dsp:txBody>
      <dsp:txXfrm>
        <a:off x="5492659" y="1383090"/>
        <a:ext cx="934292" cy="1675644"/>
      </dsp:txXfrm>
    </dsp:sp>
    <dsp:sp modelId="{92BF3422-E9CF-4588-B2B7-7DEA85AC389D}">
      <dsp:nvSpPr>
        <dsp:cNvPr id="0" name=""/>
        <dsp:cNvSpPr/>
      </dsp:nvSpPr>
      <dsp:spPr bwMode="white">
        <a:xfrm>
          <a:off x="6529264" y="1332547"/>
          <a:ext cx="1035378" cy="177673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ct val="35000"/>
            </a:spcAft>
          </a:pPr>
          <a:r>
            <a:rPr sz="1800" kern="1200">
              <a:latin typeface="仿宋_GB2312" panose="02010609030101010101" charset="-122"/>
              <a:ea typeface="仿宋_GB2312" panose="02010609030101010101" charset="-122"/>
              <a:sym typeface="+mn-ea"/>
            </a:rPr>
            <a:t>增</a:t>
          </a:r>
          <a:r>
            <a:rPr lang="zh-CN" altLang="en-US" sz="1800" b="1" kern="1200" dirty="0">
              <a:latin typeface="仿宋_GB2312" panose="02010609030101010101" charset="-122"/>
              <a:ea typeface="仿宋_GB2312" panose="02010609030101010101" charset="-122"/>
              <a:sym typeface="+mn-ea"/>
            </a:rPr>
            <a:t>值税专用发票最高开票限额审批</a:t>
          </a:r>
        </a:p>
      </dsp:txBody>
      <dsp:txXfrm>
        <a:off x="6579807" y="1383090"/>
        <a:ext cx="934292" cy="1675644"/>
      </dsp:txXfrm>
    </dsp:sp>
    <dsp:sp modelId="{5992088C-47C7-44E2-B426-B6AD8F51647D}">
      <dsp:nvSpPr>
        <dsp:cNvPr id="0" name=""/>
        <dsp:cNvSpPr/>
      </dsp:nvSpPr>
      <dsp:spPr bwMode="white">
        <a:xfrm>
          <a:off x="7616411" y="1332547"/>
          <a:ext cx="1035378" cy="177673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ct val="35000"/>
            </a:spcAft>
          </a:pPr>
          <a:r>
            <a:rPr sz="1800" kern="1200">
              <a:latin typeface="仿宋_GB2312" panose="02010609030101010101" charset="-122"/>
              <a:ea typeface="仿宋_GB2312" panose="02010609030101010101" charset="-122"/>
              <a:sym typeface="+mn-ea"/>
            </a:rPr>
            <a:t>实</a:t>
          </a:r>
          <a:r>
            <a:rPr lang="zh-CN" altLang="en-US" sz="1800" b="1" kern="1200" dirty="0">
              <a:latin typeface="仿宋_GB2312" panose="02010609030101010101" charset="-122"/>
              <a:ea typeface="仿宋_GB2312" panose="02010609030101010101" charset="-122"/>
              <a:sym typeface="+mn-ea"/>
            </a:rPr>
            <a:t>名</a:t>
          </a:r>
        </a:p>
        <a:p>
          <a:pPr lvl="0" algn="ctr" defTabSz="800100">
            <a:lnSpc>
              <a:spcPct val="100000"/>
            </a:lnSpc>
            <a:spcBef>
              <a:spcPct val="0"/>
            </a:spcBef>
            <a:spcAft>
              <a:spcPct val="35000"/>
            </a:spcAft>
          </a:pPr>
          <a:r>
            <a:rPr lang="zh-CN" altLang="en-US" sz="1800" b="1" kern="1200" dirty="0">
              <a:latin typeface="仿宋_GB2312" panose="02010609030101010101" charset="-122"/>
              <a:ea typeface="仿宋_GB2312" panose="02010609030101010101" charset="-122"/>
              <a:sym typeface="+mn-ea"/>
            </a:rPr>
            <a:t>办税</a:t>
          </a:r>
        </a:p>
      </dsp:txBody>
      <dsp:txXfrm>
        <a:off x="7666954" y="1383090"/>
        <a:ext cx="934292" cy="1675644"/>
      </dsp:txXfrm>
    </dsp:sp>
    <dsp:sp modelId="{942D5146-D108-4553-BA1C-4C07FB3E9504}">
      <dsp:nvSpPr>
        <dsp:cNvPr id="0" name=""/>
        <dsp:cNvSpPr/>
      </dsp:nvSpPr>
      <dsp:spPr>
        <a:xfrm>
          <a:off x="8703559" y="1332547"/>
          <a:ext cx="1035378" cy="177673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ct val="35000"/>
            </a:spcAft>
          </a:pPr>
          <a:r>
            <a:rPr sz="1800" kern="1200">
              <a:latin typeface="仿宋_GB2312" panose="02010609030101010101" charset="-122"/>
              <a:ea typeface="仿宋_GB2312" panose="02010609030101010101" charset="-122"/>
              <a:sym typeface="+mn-ea"/>
            </a:rPr>
            <a:t>增</a:t>
          </a:r>
          <a:r>
            <a:rPr lang="zh-CN" altLang="en-US" sz="1800" b="1" kern="1200" dirty="0">
              <a:latin typeface="仿宋_GB2312" panose="02010609030101010101" charset="-122"/>
              <a:ea typeface="仿宋_GB2312" panose="02010609030101010101" charset="-122"/>
              <a:sym typeface="+mn-ea"/>
            </a:rPr>
            <a:t>值税税控系统专用设备初始发行</a:t>
          </a:r>
        </a:p>
      </dsp:txBody>
      <dsp:txXfrm>
        <a:off x="8754102" y="1383090"/>
        <a:ext cx="934292" cy="1675644"/>
      </dsp:txXfrm>
    </dsp:sp>
    <dsp:sp modelId="{DF15C70C-2F0A-40B3-9E8B-F2E4052CBC4E}">
      <dsp:nvSpPr>
        <dsp:cNvPr id="0" name=""/>
        <dsp:cNvSpPr/>
      </dsp:nvSpPr>
      <dsp:spPr>
        <a:xfrm>
          <a:off x="9790706" y="1332547"/>
          <a:ext cx="1035378" cy="1776730"/>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ct val="35000"/>
            </a:spcAft>
          </a:pPr>
          <a:r>
            <a:rPr sz="1800" kern="1200">
              <a:latin typeface="仿宋_GB2312" panose="02010609030101010101" charset="-122"/>
              <a:ea typeface="仿宋_GB2312" panose="02010609030101010101" charset="-122"/>
              <a:sym typeface="+mn-ea"/>
            </a:rPr>
            <a:t>发</a:t>
          </a:r>
          <a:r>
            <a:rPr lang="zh-CN" altLang="en-US" sz="1800" b="1" kern="1200" dirty="0">
              <a:latin typeface="仿宋_GB2312" panose="02010609030101010101" charset="-122"/>
              <a:ea typeface="仿宋_GB2312" panose="02010609030101010101" charset="-122"/>
              <a:sym typeface="+mn-ea"/>
            </a:rPr>
            <a:t>票</a:t>
          </a:r>
        </a:p>
        <a:p>
          <a:pPr lvl="0" algn="ctr" defTabSz="800100">
            <a:lnSpc>
              <a:spcPct val="100000"/>
            </a:lnSpc>
            <a:spcBef>
              <a:spcPct val="0"/>
            </a:spcBef>
            <a:spcAft>
              <a:spcPct val="35000"/>
            </a:spcAft>
          </a:pPr>
          <a:r>
            <a:rPr lang="zh-CN" altLang="en-US" sz="1800" b="1" kern="1200" dirty="0">
              <a:latin typeface="仿宋_GB2312" panose="02010609030101010101" charset="-122"/>
              <a:ea typeface="仿宋_GB2312" panose="02010609030101010101" charset="-122"/>
              <a:sym typeface="+mn-ea"/>
            </a:rPr>
            <a:t>领用</a:t>
          </a:r>
        </a:p>
      </dsp:txBody>
      <dsp:txXfrm>
        <a:off x="9841249" y="1383090"/>
        <a:ext cx="934292" cy="16756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2502C2-594A-4A13-A5FF-5CD5841BD847}">
      <dsp:nvSpPr>
        <dsp:cNvPr id="0" name=""/>
        <dsp:cNvSpPr/>
      </dsp:nvSpPr>
      <dsp:spPr>
        <a:xfrm>
          <a:off x="3018155" y="3072793"/>
          <a:ext cx="2091690" cy="209169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100000"/>
            </a:lnSpc>
            <a:spcBef>
              <a:spcPct val="0"/>
            </a:spcBef>
            <a:spcAft>
              <a:spcPct val="35000"/>
            </a:spcAft>
          </a:pPr>
          <a:r>
            <a:rPr lang="en-US" altLang="zh-CN" sz="6500" kern="1200"/>
            <a:t>  </a:t>
          </a:r>
          <a:r>
            <a:rPr lang="zh-CN" sz="6500" kern="1200"/>
            <a:t>？</a:t>
          </a:r>
        </a:p>
      </dsp:txBody>
      <dsp:txXfrm>
        <a:off x="3324476" y="3379114"/>
        <a:ext cx="1479048" cy="1479048"/>
      </dsp:txXfrm>
    </dsp:sp>
    <dsp:sp modelId="{B849A6F3-9933-4C36-AF65-6098308CBC3C}">
      <dsp:nvSpPr>
        <dsp:cNvPr id="0" name=""/>
        <dsp:cNvSpPr/>
      </dsp:nvSpPr>
      <dsp:spPr>
        <a:xfrm rot="10800000">
          <a:off x="994175" y="3820572"/>
          <a:ext cx="1912661" cy="596131"/>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1756079-1332-4090-9A47-D2C0EDB7FB22}">
      <dsp:nvSpPr>
        <dsp:cNvPr id="0" name=""/>
        <dsp:cNvSpPr/>
      </dsp:nvSpPr>
      <dsp:spPr>
        <a:xfrm>
          <a:off x="622" y="3323796"/>
          <a:ext cx="1987105" cy="158968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lvl="0" algn="ctr" defTabSz="1200150">
            <a:lnSpc>
              <a:spcPct val="100000"/>
            </a:lnSpc>
            <a:spcBef>
              <a:spcPct val="0"/>
            </a:spcBef>
            <a:spcAft>
              <a:spcPct val="35000"/>
            </a:spcAft>
          </a:pPr>
          <a:r>
            <a:rPr lang="zh-CN" sz="2700" kern="1200"/>
            <a:t>新办完成后就要申报了吗</a:t>
          </a:r>
        </a:p>
      </dsp:txBody>
      <dsp:txXfrm>
        <a:off x="47182" y="3370356"/>
        <a:ext cx="1893985" cy="1496564"/>
      </dsp:txXfrm>
    </dsp:sp>
    <dsp:sp modelId="{8A478794-BDE0-4AD6-9479-89CDBFC37EB7}">
      <dsp:nvSpPr>
        <dsp:cNvPr id="0" name=""/>
        <dsp:cNvSpPr/>
      </dsp:nvSpPr>
      <dsp:spPr>
        <a:xfrm rot="13500000">
          <a:off x="1613203" y="2326106"/>
          <a:ext cx="1912661" cy="596131"/>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868CDED-247C-4EE9-95A2-ED400A267946}">
      <dsp:nvSpPr>
        <dsp:cNvPr id="0" name=""/>
        <dsp:cNvSpPr/>
      </dsp:nvSpPr>
      <dsp:spPr>
        <a:xfrm>
          <a:off x="899753" y="1153102"/>
          <a:ext cx="1987105" cy="158968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lvl="0" algn="ctr" defTabSz="1200150">
            <a:lnSpc>
              <a:spcPct val="100000"/>
            </a:lnSpc>
            <a:spcBef>
              <a:spcPct val="0"/>
            </a:spcBef>
            <a:spcAft>
              <a:spcPct val="35000"/>
            </a:spcAft>
          </a:pPr>
          <a:r>
            <a:rPr lang="zh-CN" sz="2700" kern="1200"/>
            <a:t>申报期限是如何规定的</a:t>
          </a:r>
          <a:endParaRPr lang="en-US" altLang="zh-CN" sz="2700" kern="1200"/>
        </a:p>
      </dsp:txBody>
      <dsp:txXfrm>
        <a:off x="946313" y="1199662"/>
        <a:ext cx="1893985" cy="1496564"/>
      </dsp:txXfrm>
    </dsp:sp>
    <dsp:sp modelId="{D0718308-59AC-43E6-A882-4828EE4494C2}">
      <dsp:nvSpPr>
        <dsp:cNvPr id="0" name=""/>
        <dsp:cNvSpPr/>
      </dsp:nvSpPr>
      <dsp:spPr>
        <a:xfrm rot="16200000">
          <a:off x="3107669" y="1707078"/>
          <a:ext cx="1912661" cy="596131"/>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E0D0BC9-3E91-4623-8C1A-C4A70EB3594B}">
      <dsp:nvSpPr>
        <dsp:cNvPr id="0" name=""/>
        <dsp:cNvSpPr/>
      </dsp:nvSpPr>
      <dsp:spPr>
        <a:xfrm>
          <a:off x="3070447" y="253971"/>
          <a:ext cx="1987105" cy="158968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lvl="0" algn="ctr" defTabSz="1200150">
            <a:lnSpc>
              <a:spcPct val="100000"/>
            </a:lnSpc>
            <a:spcBef>
              <a:spcPct val="0"/>
            </a:spcBef>
            <a:spcAft>
              <a:spcPct val="35000"/>
            </a:spcAft>
          </a:pPr>
          <a:r>
            <a:rPr lang="zh-CN" sz="2700" kern="1200"/>
            <a:t>要申报什么税种</a:t>
          </a:r>
        </a:p>
      </dsp:txBody>
      <dsp:txXfrm>
        <a:off x="3117007" y="300531"/>
        <a:ext cx="1893985" cy="1496564"/>
      </dsp:txXfrm>
    </dsp:sp>
    <dsp:sp modelId="{079CBC6C-20B7-4A2D-ABE2-5A4FDFF00362}">
      <dsp:nvSpPr>
        <dsp:cNvPr id="0" name=""/>
        <dsp:cNvSpPr/>
      </dsp:nvSpPr>
      <dsp:spPr>
        <a:xfrm rot="18900000">
          <a:off x="4602135" y="2326106"/>
          <a:ext cx="1912661" cy="596131"/>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4EAC579-DC37-4703-BE94-2B6F4627465A}">
      <dsp:nvSpPr>
        <dsp:cNvPr id="0" name=""/>
        <dsp:cNvSpPr/>
      </dsp:nvSpPr>
      <dsp:spPr>
        <a:xfrm>
          <a:off x="5241141" y="1153102"/>
          <a:ext cx="1987105" cy="158968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lvl="0" algn="ctr" defTabSz="1200150">
            <a:lnSpc>
              <a:spcPct val="100000"/>
            </a:lnSpc>
            <a:spcBef>
              <a:spcPct val="0"/>
            </a:spcBef>
            <a:spcAft>
              <a:spcPct val="35000"/>
            </a:spcAft>
          </a:pPr>
          <a:r>
            <a:rPr lang="zh-CN" sz="2700" kern="1200"/>
            <a:t>有什么税收优惠</a:t>
          </a:r>
        </a:p>
      </dsp:txBody>
      <dsp:txXfrm>
        <a:off x="5287701" y="1199662"/>
        <a:ext cx="1893985" cy="1496564"/>
      </dsp:txXfrm>
    </dsp:sp>
    <dsp:sp modelId="{EF33E4EF-FCC4-48B1-A08C-EEA8B1792159}">
      <dsp:nvSpPr>
        <dsp:cNvPr id="0" name=""/>
        <dsp:cNvSpPr/>
      </dsp:nvSpPr>
      <dsp:spPr>
        <a:xfrm>
          <a:off x="5221163" y="3820572"/>
          <a:ext cx="1912661" cy="596131"/>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4CB31F8-82CA-4D25-A11E-DC940B9C5794}">
      <dsp:nvSpPr>
        <dsp:cNvPr id="0" name=""/>
        <dsp:cNvSpPr/>
      </dsp:nvSpPr>
      <dsp:spPr>
        <a:xfrm>
          <a:off x="6140272" y="3323796"/>
          <a:ext cx="1987105" cy="158968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lvl="0" algn="ctr" defTabSz="1200150">
            <a:lnSpc>
              <a:spcPct val="100000"/>
            </a:lnSpc>
            <a:spcBef>
              <a:spcPct val="0"/>
            </a:spcBef>
            <a:spcAft>
              <a:spcPct val="35000"/>
            </a:spcAft>
          </a:pPr>
          <a:r>
            <a:rPr lang="zh-CN" sz="2700" kern="1200"/>
            <a:t>怎么享受优惠</a:t>
          </a:r>
        </a:p>
      </dsp:txBody>
      <dsp:txXfrm>
        <a:off x="6186832" y="3370356"/>
        <a:ext cx="1893985" cy="14965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0A6667-16CD-4240-AE05-3CE0FFAE4A79}">
      <dsp:nvSpPr>
        <dsp:cNvPr id="0" name=""/>
        <dsp:cNvSpPr/>
      </dsp:nvSpPr>
      <dsp:spPr bwMode="white">
        <a:xfrm>
          <a:off x="0" y="0"/>
          <a:ext cx="10716895" cy="1255205"/>
        </a:xfrm>
        <a:prstGeom prst="rect">
          <a:avLst/>
        </a:prstGeom>
        <a:solidFill>
          <a:schemeClr val="accent1">
            <a:shade val="80000"/>
            <a:hueOff val="0"/>
            <a:satOff val="0"/>
            <a:lumOff val="0"/>
            <a:alphaOff val="0"/>
          </a:schemeClr>
        </a:solidFill>
        <a:ln>
          <a:noFill/>
        </a:ln>
        <a:effectLst>
          <a:outerShdw blurRad="57150" dist="19050" dir="5400000" algn="ctr" rotWithShape="0">
            <a:srgbClr val="000000">
              <a:alpha val="63000"/>
            </a:srgbClr>
          </a:outerShdw>
        </a:effectLst>
      </dsp:spPr>
      <dsp:style>
        <a:lnRef idx="0">
          <a:schemeClr val="accent1"/>
        </a:lnRef>
        <a:fillRef idx="1">
          <a:schemeClr val="accent1">
            <a:shade val="80000"/>
          </a:schemeClr>
        </a:fillRef>
        <a:effectRef idx="3">
          <a:scrgbClr r="0" g="0" b="0"/>
        </a:effectRef>
        <a:fontRef idx="minor"/>
      </dsp:style>
      <dsp:txBody>
        <a:bodyPr spcFirstLastPara="0" vert="horz" wrap="square" lIns="106680" tIns="106680" rIns="106680" bIns="106680" numCol="1" spcCol="1270" anchor="ctr" anchorCtr="0">
          <a:noAutofit/>
        </a:bodyPr>
        <a:lstStyle/>
        <a:p>
          <a:pPr lvl="0" algn="l" defTabSz="1244600">
            <a:lnSpc>
              <a:spcPct val="100000"/>
            </a:lnSpc>
            <a:spcBef>
              <a:spcPct val="0"/>
            </a:spcBef>
            <a:spcAft>
              <a:spcPct val="35000"/>
            </a:spcAft>
          </a:pPr>
          <a:r>
            <a:rPr lang="en-US" altLang="zh-CN" sz="2800" kern="1200">
              <a:solidFill>
                <a:schemeClr val="lt1"/>
              </a:solidFill>
            </a:rPr>
            <a:t>       </a:t>
          </a:r>
          <a:r>
            <a:rPr lang="zh-CN" altLang="en-US" sz="2800" kern="1200">
              <a:solidFill>
                <a:schemeClr val="lt1"/>
              </a:solidFill>
            </a:rPr>
            <a:t>自2019年4月1日至2021年12月31日，允许生产、生活性服务业纳税人按照当期可抵扣进项税额加计10%，抵减应纳税额。</a:t>
          </a:r>
        </a:p>
      </dsp:txBody>
      <dsp:txXfrm>
        <a:off x="0" y="0"/>
        <a:ext cx="10716895" cy="1255205"/>
      </dsp:txXfrm>
    </dsp:sp>
    <dsp:sp modelId="{8D177BD5-3746-45CE-B7F3-0BC152555A4E}">
      <dsp:nvSpPr>
        <dsp:cNvPr id="0" name=""/>
        <dsp:cNvSpPr/>
      </dsp:nvSpPr>
      <dsp:spPr bwMode="white">
        <a:xfrm>
          <a:off x="0" y="1255205"/>
          <a:ext cx="2679224" cy="263592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lt1"/>
        </a:lnRef>
        <a:fillRef idx="3">
          <a:schemeClr val="accent1"/>
        </a:fillRef>
        <a:effectRef idx="3">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600200">
            <a:lnSpc>
              <a:spcPct val="100000"/>
            </a:lnSpc>
            <a:spcBef>
              <a:spcPct val="0"/>
            </a:spcBef>
            <a:spcAft>
              <a:spcPct val="35000"/>
            </a:spcAft>
          </a:pPr>
          <a:r>
            <a:rPr lang="zh-CN" altLang="en-US" sz="3600" kern="1200"/>
            <a:t>邮政服务</a:t>
          </a:r>
          <a:r>
            <a:rPr lang="en-US" altLang="zh-CN" sz="3600" kern="1200"/>
            <a:t>	</a:t>
          </a:r>
        </a:p>
      </dsp:txBody>
      <dsp:txXfrm>
        <a:off x="0" y="1255205"/>
        <a:ext cx="2679224" cy="2635929"/>
      </dsp:txXfrm>
    </dsp:sp>
    <dsp:sp modelId="{C51403E2-94DD-4F57-A650-4E5A082523E6}">
      <dsp:nvSpPr>
        <dsp:cNvPr id="0" name=""/>
        <dsp:cNvSpPr/>
      </dsp:nvSpPr>
      <dsp:spPr bwMode="white">
        <a:xfrm>
          <a:off x="2679224" y="1255205"/>
          <a:ext cx="2679224" cy="263592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lt1"/>
        </a:lnRef>
        <a:fillRef idx="3">
          <a:schemeClr val="accent1"/>
        </a:fillRef>
        <a:effectRef idx="3">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600200">
            <a:lnSpc>
              <a:spcPct val="100000"/>
            </a:lnSpc>
            <a:spcBef>
              <a:spcPct val="0"/>
            </a:spcBef>
            <a:spcAft>
              <a:spcPct val="35000"/>
            </a:spcAft>
          </a:pPr>
          <a:r>
            <a:rPr lang="zh-CN" altLang="en-US" sz="3600" kern="1200"/>
            <a:t>电信服务</a:t>
          </a:r>
        </a:p>
      </dsp:txBody>
      <dsp:txXfrm>
        <a:off x="2679224" y="1255205"/>
        <a:ext cx="2679224" cy="2635929"/>
      </dsp:txXfrm>
    </dsp:sp>
    <dsp:sp modelId="{F6FACAC2-0CCD-4287-8823-1ED4853B6A23}">
      <dsp:nvSpPr>
        <dsp:cNvPr id="0" name=""/>
        <dsp:cNvSpPr/>
      </dsp:nvSpPr>
      <dsp:spPr bwMode="white">
        <a:xfrm>
          <a:off x="5358448" y="1255205"/>
          <a:ext cx="2679224" cy="263592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lt1"/>
        </a:lnRef>
        <a:fillRef idx="3">
          <a:schemeClr val="accent1"/>
        </a:fillRef>
        <a:effectRef idx="3">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600200">
            <a:lnSpc>
              <a:spcPct val="100000"/>
            </a:lnSpc>
            <a:spcBef>
              <a:spcPct val="0"/>
            </a:spcBef>
            <a:spcAft>
              <a:spcPct val="35000"/>
            </a:spcAft>
          </a:pPr>
          <a:endParaRPr lang="zh-CN" altLang="en-US" sz="3600" kern="1200"/>
        </a:p>
        <a:p>
          <a:pPr lvl="0" algn="ctr" defTabSz="1600200">
            <a:lnSpc>
              <a:spcPct val="100000"/>
            </a:lnSpc>
            <a:spcBef>
              <a:spcPct val="0"/>
            </a:spcBef>
            <a:spcAft>
              <a:spcPct val="35000"/>
            </a:spcAft>
          </a:pPr>
          <a:r>
            <a:rPr lang="zh-CN" altLang="en-US" sz="3600" kern="1200"/>
            <a:t>现代服务</a:t>
          </a:r>
          <a:r>
            <a:rPr lang="en-US" altLang="zh-CN" sz="3600" kern="1200"/>
            <a:t>		</a:t>
          </a:r>
        </a:p>
      </dsp:txBody>
      <dsp:txXfrm>
        <a:off x="5358448" y="1255205"/>
        <a:ext cx="2679224" cy="2635929"/>
      </dsp:txXfrm>
    </dsp:sp>
    <dsp:sp modelId="{40B1D4ED-ADF4-4576-BC85-6C8FF7CB10E5}">
      <dsp:nvSpPr>
        <dsp:cNvPr id="0" name=""/>
        <dsp:cNvSpPr/>
      </dsp:nvSpPr>
      <dsp:spPr bwMode="white">
        <a:xfrm>
          <a:off x="8037671" y="1255205"/>
          <a:ext cx="2679224" cy="263592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lt1"/>
        </a:lnRef>
        <a:fillRef idx="3">
          <a:schemeClr val="accent1"/>
        </a:fillRef>
        <a:effectRef idx="3">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600200">
            <a:lnSpc>
              <a:spcPct val="100000"/>
            </a:lnSpc>
            <a:spcBef>
              <a:spcPct val="0"/>
            </a:spcBef>
            <a:spcAft>
              <a:spcPct val="35000"/>
            </a:spcAft>
          </a:pPr>
          <a:r>
            <a:rPr lang="zh-CN" altLang="en-US" sz="3600" kern="1200"/>
            <a:t>生活服务</a:t>
          </a:r>
        </a:p>
      </dsp:txBody>
      <dsp:txXfrm>
        <a:off x="8037671" y="1255205"/>
        <a:ext cx="2679224" cy="2635929"/>
      </dsp:txXfrm>
    </dsp:sp>
    <dsp:sp modelId="{24897BD6-33A7-4A82-B11B-1656F6EC667A}">
      <dsp:nvSpPr>
        <dsp:cNvPr id="0" name=""/>
        <dsp:cNvSpPr/>
      </dsp:nvSpPr>
      <dsp:spPr bwMode="white">
        <a:xfrm>
          <a:off x="0" y="3891134"/>
          <a:ext cx="10716895" cy="292881"/>
        </a:xfrm>
        <a:prstGeom prst="rect">
          <a:avLst/>
        </a:prstGeom>
        <a:solidFill>
          <a:schemeClr val="accent1">
            <a:shade val="80000"/>
            <a:hueOff val="0"/>
            <a:satOff val="0"/>
            <a:lumOff val="0"/>
            <a:alphaOff val="0"/>
          </a:schemeClr>
        </a:solidFill>
        <a:ln>
          <a:noFill/>
        </a:ln>
        <a:effectLst>
          <a:outerShdw blurRad="57150" dist="19050" dir="5400000" algn="ctr" rotWithShape="0">
            <a:srgbClr val="000000">
              <a:alpha val="63000"/>
            </a:srgbClr>
          </a:outerShdw>
        </a:effectLst>
      </dsp:spPr>
      <dsp:style>
        <a:lnRef idx="0">
          <a:schemeClr val="accent1"/>
        </a:lnRef>
        <a:fillRef idx="1">
          <a:schemeClr val="accent1">
            <a:shade val="80000"/>
          </a:schemeClr>
        </a:fillRef>
        <a:effectRef idx="3">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266AB0-FDFF-4FD5-A548-E41473E8071C}">
      <dsp:nvSpPr>
        <dsp:cNvPr id="0" name=""/>
        <dsp:cNvSpPr/>
      </dsp:nvSpPr>
      <dsp:spPr bwMode="white">
        <a:xfrm>
          <a:off x="731520" y="1247676"/>
          <a:ext cx="7071360" cy="3654436"/>
        </a:xfrm>
        <a:prstGeom prst="rect">
          <a:avLst/>
        </a:prstGeom>
        <a:solidFill>
          <a:schemeClr val="accent1">
            <a:tint val="5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hemeClr val="lt1"/>
        </a:lnRef>
        <a:fillRef idx="1">
          <a:schemeClr val="accent1">
            <a:tint val="50000"/>
          </a:schemeClr>
        </a:fillRef>
        <a:effectRef idx="1">
          <a:scrgbClr r="0" g="0" b="0"/>
        </a:effectRef>
        <a:fontRef idx="minor"/>
      </dsp:style>
    </dsp:sp>
    <dsp:sp modelId="{2101F600-E08E-491D-9A6F-DDCC0FFA4909}">
      <dsp:nvSpPr>
        <dsp:cNvPr id="0" name=""/>
        <dsp:cNvSpPr/>
      </dsp:nvSpPr>
      <dsp:spPr bwMode="white">
        <a:xfrm>
          <a:off x="942848" y="1675067"/>
          <a:ext cx="3283712" cy="3126325"/>
        </a:xfrm>
        <a:prstGeom prst="rect">
          <a:avLst/>
        </a:prstGeom>
        <a:noFill/>
        <a:ln>
          <a:noFill/>
        </a:ln>
        <a:effectLst/>
      </dsp:spPr>
      <dsp:style>
        <a:lnRef idx="0">
          <a:schemeClr val="dk1">
            <a:alpha val="0"/>
          </a:schemeClr>
        </a:lnRef>
        <a:fillRef idx="0">
          <a:schemeClr val="lt1">
            <a:alpha val="0"/>
          </a:schemeClr>
        </a:fillRef>
        <a:effectRef idx="0">
          <a:scrgbClr r="0" g="0" b="0"/>
        </a:effectRef>
        <a:fontRef idx="minor"/>
      </dsp:style>
      <dsp:txBody>
        <a:bodyPr spcFirstLastPara="0" vert="horz" wrap="square" lIns="40005" tIns="40005" rIns="40005" bIns="40005" numCol="1" spcCol="1270" anchor="t" anchorCtr="0">
          <a:noAutofit/>
        </a:bodyPr>
        <a:lstStyle/>
        <a:p>
          <a:pPr lvl="0" algn="l" defTabSz="1600200">
            <a:lnSpc>
              <a:spcPct val="100000"/>
            </a:lnSpc>
            <a:spcBef>
              <a:spcPct val="0"/>
            </a:spcBef>
            <a:spcAft>
              <a:spcPct val="35000"/>
            </a:spcAft>
          </a:pPr>
          <a:r>
            <a:rPr lang="en-US" altLang="zh-CN" sz="3600" kern="1200">
              <a:solidFill>
                <a:schemeClr val="tx1"/>
              </a:solidFill>
            </a:rPr>
            <a:t>       </a:t>
          </a:r>
          <a:r>
            <a:rPr lang="zh-CN" altLang="en-US" sz="3600" kern="1200">
              <a:solidFill>
                <a:schemeClr val="tx1"/>
              </a:solidFill>
            </a:rPr>
            <a:t>2019年10月1日至2021年12月31日，允许生活性服务业纳税人按照当期可抵扣进项税额加计15%，抵减应纳税额。</a:t>
          </a:r>
        </a:p>
        <a:p>
          <a:pPr lvl="0" algn="l" defTabSz="1600200">
            <a:lnSpc>
              <a:spcPct val="100000"/>
            </a:lnSpc>
            <a:spcBef>
              <a:spcPct val="0"/>
            </a:spcBef>
            <a:spcAft>
              <a:spcPct val="35000"/>
            </a:spcAft>
          </a:pPr>
          <a:r>
            <a:rPr lang="zh-CN" altLang="en-US" sz="3600" kern="1200">
              <a:solidFill>
                <a:schemeClr val="tx1"/>
              </a:solidFill>
            </a:rPr>
            <a:t>       </a:t>
          </a:r>
          <a:r>
            <a:rPr lang="zh-CN" altLang="en-US" sz="3600" kern="1200">
              <a:solidFill>
                <a:schemeClr val="tx1"/>
              </a:solidFill>
              <a:sym typeface="+mn-ea"/>
            </a:rPr>
            <a:t>所称生活性服务业纳税人，是指提供生活服务取得的销售额占全部销售额的比重超过50%的纳税人。</a:t>
          </a:r>
          <a:endParaRPr lang="zh-CN" altLang="en-US" sz="3600" kern="1200">
            <a:solidFill>
              <a:schemeClr val="tx1"/>
            </a:solidFill>
          </a:endParaRPr>
        </a:p>
      </dsp:txBody>
      <dsp:txXfrm>
        <a:off x="942848" y="1675067"/>
        <a:ext cx="3283712" cy="3126325"/>
      </dsp:txXfrm>
    </dsp:sp>
    <dsp:sp modelId="{7A4F53C5-0B50-4705-90A5-87604086D2F2}">
      <dsp:nvSpPr>
        <dsp:cNvPr id="0" name=""/>
        <dsp:cNvSpPr/>
      </dsp:nvSpPr>
      <dsp:spPr bwMode="white">
        <a:xfrm>
          <a:off x="4299712" y="1675067"/>
          <a:ext cx="3283712" cy="3126325"/>
        </a:xfrm>
        <a:prstGeom prst="rect">
          <a:avLst/>
        </a:prstGeom>
        <a:noFill/>
        <a:ln>
          <a:noFill/>
        </a:ln>
        <a:effectLst/>
      </dsp:spPr>
      <dsp:style>
        <a:lnRef idx="0">
          <a:schemeClr val="dk1">
            <a:alpha val="0"/>
          </a:schemeClr>
        </a:lnRef>
        <a:fillRef idx="0">
          <a:schemeClr val="lt1">
            <a:alpha val="0"/>
          </a:schemeClr>
        </a:fillRef>
        <a:effectRef idx="0">
          <a:scrgbClr r="0" g="0" b="0"/>
        </a:effectRef>
        <a:fontRef idx="minor"/>
      </dsp:style>
      <dsp:txBody>
        <a:bodyPr spcFirstLastPara="0" vert="horz" wrap="square" lIns="40005" tIns="40005" rIns="40005" bIns="40005" numCol="1" spcCol="1270" anchor="t" anchorCtr="0">
          <a:noAutofit/>
        </a:bodyPr>
        <a:lstStyle/>
        <a:p>
          <a:pPr lvl="0" algn="l" defTabSz="1600200">
            <a:lnSpc>
              <a:spcPct val="100000"/>
            </a:lnSpc>
            <a:spcBef>
              <a:spcPct val="0"/>
            </a:spcBef>
            <a:spcAft>
              <a:spcPct val="35000"/>
            </a:spcAft>
          </a:pPr>
          <a:r>
            <a:rPr lang="en-US" altLang="zh-CN" sz="3600" kern="1200"/>
            <a:t>       </a:t>
          </a:r>
        </a:p>
        <a:p>
          <a:pPr lvl="0" algn="l" defTabSz="1600200">
            <a:lnSpc>
              <a:spcPct val="100000"/>
            </a:lnSpc>
            <a:spcBef>
              <a:spcPct val="0"/>
            </a:spcBef>
            <a:spcAft>
              <a:spcPct val="35000"/>
            </a:spcAft>
          </a:pPr>
          <a:endParaRPr lang="en-US" altLang="zh-CN" sz="3600" kern="1200"/>
        </a:p>
        <a:p>
          <a:pPr lvl="0" algn="l" defTabSz="1600200">
            <a:lnSpc>
              <a:spcPct val="100000"/>
            </a:lnSpc>
            <a:spcBef>
              <a:spcPct val="0"/>
            </a:spcBef>
            <a:spcAft>
              <a:spcPct val="35000"/>
            </a:spcAft>
          </a:pPr>
          <a:endParaRPr lang="zh-CN" altLang="en-US" sz="3600" kern="1200">
            <a:solidFill>
              <a:schemeClr val="accent1"/>
            </a:solidFill>
          </a:endParaRPr>
        </a:p>
      </dsp:txBody>
      <dsp:txXfrm>
        <a:off x="4299712" y="1675067"/>
        <a:ext cx="3283712" cy="3126325"/>
      </dsp:txXfrm>
    </dsp:sp>
    <dsp:sp modelId="{0C71A9E6-30B7-4573-8281-B6EF2CCE19DB}">
      <dsp:nvSpPr>
        <dsp:cNvPr id="0" name=""/>
        <dsp:cNvSpPr/>
      </dsp:nvSpPr>
      <dsp:spPr bwMode="white">
        <a:xfrm>
          <a:off x="0" y="516343"/>
          <a:ext cx="1381760" cy="1381760"/>
        </a:xfrm>
        <a:prstGeom prst="plus">
          <a:avLst>
            <a:gd name="adj" fmla="val 3281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hemeClr val="accent1"/>
        </a:lnRef>
        <a:fillRef idx="2">
          <a:schemeClr val="accent1"/>
        </a:fillRef>
        <a:effectRef idx="1">
          <a:scrgbClr r="0" g="0" b="0"/>
        </a:effectRef>
        <a:fontRef idx="minor">
          <a:schemeClr val="dk1"/>
        </a:fontRef>
      </dsp:style>
    </dsp:sp>
    <dsp:sp modelId="{763604F2-3DD7-4797-B568-73A632BEC63B}">
      <dsp:nvSpPr>
        <dsp:cNvPr id="0" name=""/>
        <dsp:cNvSpPr/>
      </dsp:nvSpPr>
      <dsp:spPr bwMode="white">
        <a:xfrm>
          <a:off x="6827520" y="1013257"/>
          <a:ext cx="1300480" cy="445663"/>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hemeClr val="accent1"/>
        </a:lnRef>
        <a:fillRef idx="2">
          <a:schemeClr val="accent1"/>
        </a:fillRef>
        <a:effectRef idx="1">
          <a:scrgbClr r="0" g="0" b="0"/>
        </a:effectRef>
        <a:fontRef idx="minor">
          <a:schemeClr val="dk1"/>
        </a:fontRef>
      </dsp:style>
    </dsp:sp>
    <dsp:sp modelId="{77525C6C-E67C-4F5E-9EA8-F913C963376F}">
      <dsp:nvSpPr>
        <dsp:cNvPr id="0" name=""/>
        <dsp:cNvSpPr/>
      </dsp:nvSpPr>
      <dsp:spPr bwMode="white">
        <a:xfrm>
          <a:off x="4267200" y="1681752"/>
          <a:ext cx="813" cy="2985941"/>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hemeClr val="accent1">
            <a:shade val="60000"/>
          </a:schemeClr>
        </a:lnRef>
        <a:fillRef idx="0">
          <a:schemeClr val="accent1"/>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27A074-C2B4-4B5C-8A24-9F326C135F2C}">
      <dsp:nvSpPr>
        <dsp:cNvPr id="0" name=""/>
        <dsp:cNvSpPr/>
      </dsp:nvSpPr>
      <dsp:spPr>
        <a:xfrm>
          <a:off x="1683309" y="1078"/>
          <a:ext cx="785645" cy="78564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100000"/>
            </a:lnSpc>
            <a:spcBef>
              <a:spcPct val="0"/>
            </a:spcBef>
            <a:spcAft>
              <a:spcPct val="35000"/>
            </a:spcAft>
          </a:pPr>
          <a:r>
            <a:rPr lang="zh-CN" altLang="en-US" sz="1500" kern="1200"/>
            <a:t>文化体育</a:t>
          </a:r>
        </a:p>
      </dsp:txBody>
      <dsp:txXfrm>
        <a:off x="1798364" y="116133"/>
        <a:ext cx="555535" cy="555535"/>
      </dsp:txXfrm>
    </dsp:sp>
    <dsp:sp modelId="{D428F19C-A8D3-4893-AD7E-2BA65F02F820}">
      <dsp:nvSpPr>
        <dsp:cNvPr id="0" name=""/>
        <dsp:cNvSpPr/>
      </dsp:nvSpPr>
      <dsp:spPr>
        <a:xfrm rot="1800000">
          <a:off x="2477403" y="553276"/>
          <a:ext cx="208810" cy="26515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zh-CN" altLang="en-US" sz="900" kern="1200"/>
        </a:p>
      </dsp:txBody>
      <dsp:txXfrm>
        <a:off x="2481599" y="590646"/>
        <a:ext cx="146167" cy="159093"/>
      </dsp:txXfrm>
    </dsp:sp>
    <dsp:sp modelId="{ADA7BD43-8261-45C1-B84A-0D52FA1E4AE7}">
      <dsp:nvSpPr>
        <dsp:cNvPr id="0" name=""/>
        <dsp:cNvSpPr/>
      </dsp:nvSpPr>
      <dsp:spPr>
        <a:xfrm>
          <a:off x="2704897" y="590892"/>
          <a:ext cx="785645" cy="78564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100000"/>
            </a:lnSpc>
            <a:spcBef>
              <a:spcPct val="0"/>
            </a:spcBef>
            <a:spcAft>
              <a:spcPct val="35000"/>
            </a:spcAft>
          </a:pPr>
          <a:r>
            <a:rPr lang="zh-CN" altLang="en-US" sz="1500" kern="1200"/>
            <a:t>教育医疗</a:t>
          </a:r>
        </a:p>
      </dsp:txBody>
      <dsp:txXfrm>
        <a:off x="2819952" y="705947"/>
        <a:ext cx="555535" cy="555535"/>
      </dsp:txXfrm>
    </dsp:sp>
    <dsp:sp modelId="{56F040CF-6F47-4847-8647-F5FDBC9F146A}">
      <dsp:nvSpPr>
        <dsp:cNvPr id="0" name=""/>
        <dsp:cNvSpPr/>
      </dsp:nvSpPr>
      <dsp:spPr>
        <a:xfrm rot="5400000">
          <a:off x="2993315" y="1435042"/>
          <a:ext cx="208810" cy="26515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zh-CN" altLang="en-US" sz="900" kern="1200"/>
        </a:p>
      </dsp:txBody>
      <dsp:txXfrm>
        <a:off x="3024637" y="1456752"/>
        <a:ext cx="146167" cy="159093"/>
      </dsp:txXfrm>
    </dsp:sp>
    <dsp:sp modelId="{A5E3F39C-FCD9-426C-A76E-F35819F93B6D}">
      <dsp:nvSpPr>
        <dsp:cNvPr id="0" name=""/>
        <dsp:cNvSpPr/>
      </dsp:nvSpPr>
      <dsp:spPr>
        <a:xfrm>
          <a:off x="2704897" y="1770521"/>
          <a:ext cx="785645" cy="78564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100000"/>
            </a:lnSpc>
            <a:spcBef>
              <a:spcPct val="0"/>
            </a:spcBef>
            <a:spcAft>
              <a:spcPct val="35000"/>
            </a:spcAft>
          </a:pPr>
          <a:r>
            <a:rPr lang="zh-CN" sz="1500" kern="1200"/>
            <a:t>居民日常</a:t>
          </a:r>
        </a:p>
      </dsp:txBody>
      <dsp:txXfrm>
        <a:off x="2819952" y="1885576"/>
        <a:ext cx="555535" cy="555535"/>
      </dsp:txXfrm>
    </dsp:sp>
    <dsp:sp modelId="{D3A23B9D-1A5E-4DDD-8936-92579663FB24}">
      <dsp:nvSpPr>
        <dsp:cNvPr id="0" name=""/>
        <dsp:cNvSpPr/>
      </dsp:nvSpPr>
      <dsp:spPr>
        <a:xfrm rot="9000000">
          <a:off x="2487639" y="2322718"/>
          <a:ext cx="208810" cy="26515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zh-CN" altLang="en-US" sz="900" kern="1200"/>
        </a:p>
      </dsp:txBody>
      <dsp:txXfrm rot="10800000">
        <a:off x="2546086" y="2360088"/>
        <a:ext cx="146167" cy="159093"/>
      </dsp:txXfrm>
    </dsp:sp>
    <dsp:sp modelId="{4DEB6BE5-009F-44B4-83FA-1FE41DB12AD9}">
      <dsp:nvSpPr>
        <dsp:cNvPr id="0" name=""/>
        <dsp:cNvSpPr/>
      </dsp:nvSpPr>
      <dsp:spPr>
        <a:xfrm>
          <a:off x="1683309" y="2360335"/>
          <a:ext cx="785645" cy="78564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100000"/>
            </a:lnSpc>
            <a:spcBef>
              <a:spcPct val="0"/>
            </a:spcBef>
            <a:spcAft>
              <a:spcPct val="35000"/>
            </a:spcAft>
          </a:pPr>
          <a:r>
            <a:rPr lang="zh-CN" altLang="en-US" sz="1500" kern="1200"/>
            <a:t>其他生活</a:t>
          </a:r>
        </a:p>
      </dsp:txBody>
      <dsp:txXfrm>
        <a:off x="1798364" y="2475390"/>
        <a:ext cx="555535" cy="555535"/>
      </dsp:txXfrm>
    </dsp:sp>
    <dsp:sp modelId="{212C6A32-E039-4B6C-B264-DA671275507E}">
      <dsp:nvSpPr>
        <dsp:cNvPr id="0" name=""/>
        <dsp:cNvSpPr/>
      </dsp:nvSpPr>
      <dsp:spPr>
        <a:xfrm rot="12600000">
          <a:off x="1466051" y="2328628"/>
          <a:ext cx="208810" cy="26515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zh-CN" altLang="en-US" sz="900" kern="1200"/>
        </a:p>
      </dsp:txBody>
      <dsp:txXfrm rot="10800000">
        <a:off x="1524498" y="2397320"/>
        <a:ext cx="146167" cy="159093"/>
      </dsp:txXfrm>
    </dsp:sp>
    <dsp:sp modelId="{16EAD731-A57C-4041-B559-7EC79077EC53}">
      <dsp:nvSpPr>
        <dsp:cNvPr id="0" name=""/>
        <dsp:cNvSpPr/>
      </dsp:nvSpPr>
      <dsp:spPr>
        <a:xfrm>
          <a:off x="661721" y="1770521"/>
          <a:ext cx="785645" cy="78564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100000"/>
            </a:lnSpc>
            <a:spcBef>
              <a:spcPct val="0"/>
            </a:spcBef>
            <a:spcAft>
              <a:spcPct val="35000"/>
            </a:spcAft>
          </a:pPr>
          <a:r>
            <a:rPr lang="zh-CN" altLang="en-US" sz="1500" kern="1200"/>
            <a:t>餐饮住宿</a:t>
          </a:r>
        </a:p>
      </dsp:txBody>
      <dsp:txXfrm>
        <a:off x="776776" y="1885576"/>
        <a:ext cx="555535" cy="555535"/>
      </dsp:txXfrm>
    </dsp:sp>
    <dsp:sp modelId="{2E34DF9E-868B-4A46-AA78-8199053E3B5A}">
      <dsp:nvSpPr>
        <dsp:cNvPr id="0" name=""/>
        <dsp:cNvSpPr/>
      </dsp:nvSpPr>
      <dsp:spPr>
        <a:xfrm rot="16200000">
          <a:off x="950138" y="1446862"/>
          <a:ext cx="208810" cy="26515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zh-CN" altLang="en-US" sz="900" kern="1200"/>
        </a:p>
      </dsp:txBody>
      <dsp:txXfrm>
        <a:off x="981460" y="1531215"/>
        <a:ext cx="146167" cy="159093"/>
      </dsp:txXfrm>
    </dsp:sp>
    <dsp:sp modelId="{12FF041E-83E1-47C9-B066-87396D274A0D}">
      <dsp:nvSpPr>
        <dsp:cNvPr id="0" name=""/>
        <dsp:cNvSpPr/>
      </dsp:nvSpPr>
      <dsp:spPr>
        <a:xfrm>
          <a:off x="661721" y="590892"/>
          <a:ext cx="785645" cy="78564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100000"/>
            </a:lnSpc>
            <a:spcBef>
              <a:spcPct val="0"/>
            </a:spcBef>
            <a:spcAft>
              <a:spcPct val="35000"/>
            </a:spcAft>
          </a:pPr>
          <a:r>
            <a:rPr lang="zh-CN" altLang="en-US" sz="1500" kern="1200"/>
            <a:t>旅游娱乐</a:t>
          </a:r>
        </a:p>
      </dsp:txBody>
      <dsp:txXfrm>
        <a:off x="776776" y="705947"/>
        <a:ext cx="555535" cy="555535"/>
      </dsp:txXfrm>
    </dsp:sp>
    <dsp:sp modelId="{AAFAAFBE-67D6-4C79-BA3C-CA0235E4A8BE}">
      <dsp:nvSpPr>
        <dsp:cNvPr id="0" name=""/>
        <dsp:cNvSpPr/>
      </dsp:nvSpPr>
      <dsp:spPr>
        <a:xfrm rot="19800000">
          <a:off x="1455815" y="559185"/>
          <a:ext cx="208810" cy="26515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zh-CN" altLang="en-US" sz="900" kern="1200"/>
        </a:p>
      </dsp:txBody>
      <dsp:txXfrm>
        <a:off x="1460011" y="627877"/>
        <a:ext cx="146167" cy="15909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1">
  <dgm:title val=""/>
  <dgm:desc val=""/>
  <dgm:catLst>
    <dgm:cat type="process" pri="5000"/>
    <dgm:cat type="convert" pri="13000"/>
  </dgm:catLst>
  <dgm:sampData useDef="1">
    <dgm:dataModel>
      <dgm:pt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rSet csTypeId="urn:microsoft.com/office/officeart/2005/8/colors/accent6_5"/>
        </dgm:pt>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vertAlign" val="mid"/>
      <dgm:param type="horzAlign" val="ctr"/>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4#1">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rSet qsTypeId="urn:microsoft.com/office/officeart/2005/8/quickstyle/simple5"/>
        </dgm:pt>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rSet csTypeId="urn:microsoft.com/office/officeart/2005/8/colors/accent6_5"/>
        </dgm:pt>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Sty" val="arr"/>
              <dgm:param type="endSty" val="noArr"/>
              <dgm:param type="begPts" val="auto"/>
              <dgm:param type="endPts" val="ct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1">
  <dgm:title val=""/>
  <dgm:desc val=""/>
  <dgm:catLst>
    <dgm:cat type="simple" pri="104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1">
  <dgm:title val=""/>
  <dgm:desc val=""/>
  <dgm:catLst>
    <dgm:cat type="simple" pri="105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1">
  <dgm:title val=""/>
  <dgm:desc val=""/>
  <dgm:catLst>
    <dgm:cat type="simple" pri="103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2020/1/8</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2020/1/8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幻灯片图像占位符 1"/>
          <p:cNvSpPr>
            <a:spLocks noGrp="1" noRot="1" noChangeAspect="1"/>
          </p:cNvSpPr>
          <p:nvPr>
            <p:ph type="sldImg"/>
          </p:nvPr>
        </p:nvSpPr>
        <p:spPr/>
      </p:sp>
      <p:sp>
        <p:nvSpPr>
          <p:cNvPr id="18434" name="备注占位符 2"/>
          <p:cNvSpPr>
            <a:spLocks noGrp="1"/>
          </p:cNvSpPr>
          <p:nvPr>
            <p:ph type="body"/>
          </p:nvPr>
        </p:nvSpPr>
        <p:spPr/>
        <p:txBody>
          <a:bodyPr lIns="91440" tIns="45720" rIns="91440" bIns="45720" anchor="t"/>
          <a:lstStyle/>
          <a:p>
            <a:pPr lvl="0"/>
            <a:endParaRPr lang="zh-CN" altLang="en-US"/>
          </a:p>
        </p:txBody>
      </p:sp>
      <p:sp>
        <p:nvSpPr>
          <p:cNvPr id="18435"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lstStyle/>
          <a:p>
            <a:pPr lvl="0" indent="0" algn="r"/>
            <a:fld id="{9A0DB2DC-4C9A-4742-B13C-FB6460FD3503}" type="slidenum">
              <a:rPr lang="zh-CN" altLang="en-US" sz="1200">
                <a:latin typeface="等线" panose="02010600030101010101" charset="-122"/>
                <a:ea typeface="微软雅黑" panose="020B0503020204020204" pitchFamily="34" charset="-122"/>
              </a:rPr>
              <a:t>27</a:t>
            </a:fld>
            <a:endParaRPr lang="zh-CN" altLang="en-US" sz="1200">
              <a:latin typeface="等线" panose="02010600030101010101" charset="-122"/>
              <a:ea typeface="微软雅黑" panose="020B0503020204020204" pitchFamily="34"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slideMaster" Target="../slideMasters/slideMaster3.xml"/><Relationship Id="rId5" Type="http://schemas.openxmlformats.org/officeDocument/2006/relationships/tags" Target="../tags/tag14.xml"/><Relationship Id="rId4" Type="http://schemas.openxmlformats.org/officeDocument/2006/relationships/tags" Target="../tags/tag13.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slideMaster" Target="../slideMasters/slideMaster3.xml"/><Relationship Id="rId5" Type="http://schemas.openxmlformats.org/officeDocument/2006/relationships/tags" Target="../tags/tag19.xml"/><Relationship Id="rId4" Type="http://schemas.openxmlformats.org/officeDocument/2006/relationships/tags" Target="../tags/tag18.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slideMaster" Target="../slideMasters/slideMaster3.xml"/><Relationship Id="rId5" Type="http://schemas.openxmlformats.org/officeDocument/2006/relationships/tags" Target="../tags/tag24.xml"/><Relationship Id="rId4" Type="http://schemas.openxmlformats.org/officeDocument/2006/relationships/tags" Target="../tags/tag23.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slideMaster" Target="../slideMasters/slideMaster3.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38.xml"/><Relationship Id="rId3" Type="http://schemas.openxmlformats.org/officeDocument/2006/relationships/tags" Target="../tags/tag33.xml"/><Relationship Id="rId7" Type="http://schemas.openxmlformats.org/officeDocument/2006/relationships/tags" Target="../tags/tag37.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 Id="rId9"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5" Type="http://schemas.openxmlformats.org/officeDocument/2006/relationships/slideMaster" Target="../slideMasters/slideMaster3.xml"/><Relationship Id="rId4" Type="http://schemas.openxmlformats.org/officeDocument/2006/relationships/tags" Target="../tags/tag42.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slideMaster" Target="../slideMasters/slideMaster3.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slideMaster" Target="../slideMasters/slideMaster3.xml"/><Relationship Id="rId5" Type="http://schemas.openxmlformats.org/officeDocument/2006/relationships/tags" Target="../tags/tag56.xml"/><Relationship Id="rId4" Type="http://schemas.openxmlformats.org/officeDocument/2006/relationships/tags" Target="../tags/tag55.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5" Type="http://schemas.openxmlformats.org/officeDocument/2006/relationships/slideMaster" Target="../slideMasters/slideMaster3.xml"/><Relationship Id="rId4" Type="http://schemas.openxmlformats.org/officeDocument/2006/relationships/tags" Target="../tags/tag60.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5" Type="http://schemas.openxmlformats.org/officeDocument/2006/relationships/slideMaster" Target="../slideMasters/slideMaster3.xml"/><Relationship Id="rId4" Type="http://schemas.openxmlformats.org/officeDocument/2006/relationships/tags" Target="../tags/tag6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emf"/><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auto"/>
            <a:r>
              <a:rPr lang="zh-CN" altLang="en-US" strike="noStrike" noProof="1"/>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a:t>单击此处编辑母版副标题样式</a:t>
            </a:r>
          </a:p>
        </p:txBody>
      </p:sp>
      <p:sp>
        <p:nvSpPr>
          <p:cNvPr id="4" name="日期占位符 3"/>
          <p:cNvSpPr>
            <a:spLocks noGrp="1"/>
          </p:cNvSpPr>
          <p:nvPr>
            <p:ph type="dt" sz="half" idx="10"/>
          </p:nvPr>
        </p:nvSpPr>
        <p:spPr/>
        <p:txBody>
          <a:bodyPr/>
          <a:lstStyle/>
          <a:p>
            <a:pPr fontAlgn="auto"/>
            <a:fld id="{176A2151-ACA9-4BD3-A881-A8C9D99BF782}" type="datetimeFigureOut">
              <a:rPr lang="zh-CN" altLang="en-US" strike="noStrike" noProof="1" smtClean="0">
                <a:latin typeface="+mn-lt"/>
                <a:ea typeface="+mn-ea"/>
                <a:cs typeface="+mn-cs"/>
              </a:rPr>
              <a:t>2020/1/8</a:t>
            </a:fld>
            <a:endParaRPr lang="zh-CN" altLang="en-US" strike="noStrike" noProof="1"/>
          </a:p>
        </p:txBody>
      </p:sp>
      <p:sp>
        <p:nvSpPr>
          <p:cNvPr id="5" name="页脚占位符 4"/>
          <p:cNvSpPr>
            <a:spLocks noGrp="1"/>
          </p:cNvSpPr>
          <p:nvPr>
            <p:ph type="ftr" sz="quarter" idx="11"/>
          </p:nvPr>
        </p:nvSpPr>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4D00D659-2D5D-4F3B-95CB-F86A8C07A63D}"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a:t>单击此处编辑母版标题样式</a:t>
            </a:r>
          </a:p>
        </p:txBody>
      </p:sp>
      <p:sp>
        <p:nvSpPr>
          <p:cNvPr id="3" name="竖排文字占位符 2"/>
          <p:cNvSpPr>
            <a:spLocks noGrp="1"/>
          </p:cNvSpPr>
          <p:nvPr>
            <p:ph type="body" orient="vert" idx="1" hasCustomPrompt="1"/>
          </p:nvPr>
        </p:nvSpPr>
        <p:spPr/>
        <p:txBody>
          <a:bodyPr vert="eaVert"/>
          <a:lstStyle/>
          <a:p>
            <a:pPr lvl="0" fontAlgn="auto"/>
            <a:r>
              <a:rPr lang="zh-CN" altLang="en-US" strike="noStrike" noProof="1"/>
              <a:t>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4" name="日期占位符 3"/>
          <p:cNvSpPr>
            <a:spLocks noGrp="1"/>
          </p:cNvSpPr>
          <p:nvPr>
            <p:ph type="dt" sz="half" idx="10"/>
          </p:nvPr>
        </p:nvSpPr>
        <p:spPr/>
        <p:txBody>
          <a:bodyPr/>
          <a:lstStyle/>
          <a:p>
            <a:pPr fontAlgn="auto"/>
            <a:fld id="{176A2151-ACA9-4BD3-A881-A8C9D99BF782}" type="datetimeFigureOut">
              <a:rPr lang="zh-CN" altLang="en-US" strike="noStrike" noProof="1" smtClean="0">
                <a:latin typeface="+mn-lt"/>
                <a:ea typeface="+mn-ea"/>
                <a:cs typeface="+mn-cs"/>
              </a:rPr>
              <a:t>2020/1/8</a:t>
            </a:fld>
            <a:endParaRPr lang="zh-CN" altLang="en-US" strike="noStrike" noProof="1"/>
          </a:p>
        </p:txBody>
      </p:sp>
      <p:sp>
        <p:nvSpPr>
          <p:cNvPr id="5" name="页脚占位符 4"/>
          <p:cNvSpPr>
            <a:spLocks noGrp="1"/>
          </p:cNvSpPr>
          <p:nvPr>
            <p:ph type="ftr" sz="quarter" idx="11"/>
          </p:nvPr>
        </p:nvSpPr>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4D00D659-2D5D-4F3B-95CB-F86A8C07A63D}"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
        <p:nvSpPr>
          <p:cNvPr id="6146" name="文本框 6"/>
          <p:cNvSpPr txBox="1"/>
          <p:nvPr userDrawn="1"/>
        </p:nvSpPr>
        <p:spPr>
          <a:xfrm>
            <a:off x="-8047037" y="-12720637"/>
            <a:ext cx="26730325" cy="1862137"/>
          </a:xfrm>
          <a:prstGeom prst="rect">
            <a:avLst/>
          </a:prstGeom>
          <a:noFill/>
          <a:ln w="9525">
            <a:noFill/>
          </a:ln>
        </p:spPr>
        <p:txBody>
          <a:bodyPr wrap="none" anchor="t">
            <a:spAutoFit/>
          </a:bodyPr>
          <a:lstStyle/>
          <a:p>
            <a:pPr lvl="0" indent="0"/>
            <a:r>
              <a:rPr lang="zh-CN" altLang="en-US" sz="11500" b="1" dirty="0">
                <a:latin typeface="微软雅黑" panose="020B0503020204020204" pitchFamily="34" charset="-122"/>
                <a:ea typeface="微软雅黑" panose="020B0503020204020204" pitchFamily="34" charset="-122"/>
              </a:rPr>
              <a:t>泸州慧灵办公广告有限责任公司原创设计</a:t>
            </a:r>
          </a:p>
        </p:txBody>
      </p:sp>
      <p:sp>
        <p:nvSpPr>
          <p:cNvPr id="6147" name="文本框 7"/>
          <p:cNvSpPr txBox="1"/>
          <p:nvPr userDrawn="1"/>
        </p:nvSpPr>
        <p:spPr>
          <a:xfrm>
            <a:off x="-36941125" y="-10190162"/>
            <a:ext cx="15419388" cy="1108075"/>
          </a:xfrm>
          <a:prstGeom prst="rect">
            <a:avLst/>
          </a:prstGeom>
          <a:noFill/>
          <a:ln w="9525">
            <a:noFill/>
          </a:ln>
        </p:spPr>
        <p:txBody>
          <a:bodyPr wrap="none" anchor="t">
            <a:spAutoFit/>
          </a:bodyPr>
          <a:lstStyle/>
          <a:p>
            <a:pPr lvl="0" indent="0"/>
            <a:r>
              <a:rPr lang="zh-CN" altLang="en-US" sz="6600" b="1" dirty="0">
                <a:latin typeface="微软雅黑" panose="020B0503020204020204" pitchFamily="34" charset="-122"/>
                <a:ea typeface="微软雅黑" panose="020B0503020204020204" pitchFamily="34" charset="-122"/>
              </a:rPr>
              <a:t>泸州慧灵办公广告有限责任公司原创设计</a:t>
            </a:r>
          </a:p>
        </p:txBody>
      </p:sp>
      <p:sp>
        <p:nvSpPr>
          <p:cNvPr id="6148" name="文本框 8"/>
          <p:cNvSpPr txBox="1"/>
          <p:nvPr userDrawn="1"/>
        </p:nvSpPr>
        <p:spPr>
          <a:xfrm>
            <a:off x="-34167762" y="16510000"/>
            <a:ext cx="26730325" cy="1862138"/>
          </a:xfrm>
          <a:prstGeom prst="rect">
            <a:avLst/>
          </a:prstGeom>
          <a:noFill/>
          <a:ln w="9525">
            <a:noFill/>
          </a:ln>
        </p:spPr>
        <p:txBody>
          <a:bodyPr wrap="none" anchor="t">
            <a:spAutoFit/>
          </a:bodyPr>
          <a:lstStyle/>
          <a:p>
            <a:pPr lvl="0" indent="0"/>
            <a:r>
              <a:rPr lang="zh-CN" altLang="en-US" sz="11500" b="1" dirty="0">
                <a:latin typeface="微软雅黑" panose="020B0503020204020204" pitchFamily="34" charset="-122"/>
                <a:ea typeface="微软雅黑" panose="020B0503020204020204" pitchFamily="34" charset="-122"/>
              </a:rPr>
              <a:t>泸州慧灵办公广告有限责任公司原创设计</a:t>
            </a:r>
          </a:p>
        </p:txBody>
      </p:sp>
      <p:sp>
        <p:nvSpPr>
          <p:cNvPr id="6149" name="文本框 9"/>
          <p:cNvSpPr txBox="1"/>
          <p:nvPr userDrawn="1"/>
        </p:nvSpPr>
        <p:spPr>
          <a:xfrm>
            <a:off x="-3932237" y="14955838"/>
            <a:ext cx="26730325" cy="1862137"/>
          </a:xfrm>
          <a:prstGeom prst="rect">
            <a:avLst/>
          </a:prstGeom>
          <a:noFill/>
          <a:ln w="9525">
            <a:noFill/>
          </a:ln>
        </p:spPr>
        <p:txBody>
          <a:bodyPr wrap="none" anchor="t">
            <a:spAutoFit/>
          </a:bodyPr>
          <a:lstStyle/>
          <a:p>
            <a:pPr lvl="0" indent="0"/>
            <a:r>
              <a:rPr lang="zh-CN" altLang="en-US" sz="11500" b="1" dirty="0">
                <a:latin typeface="微软雅黑" panose="020B0503020204020204" pitchFamily="34" charset="-122"/>
                <a:ea typeface="微软雅黑" panose="020B0503020204020204" pitchFamily="34" charset="-122"/>
              </a:rPr>
              <a:t>泸州慧灵办公广告有限责任公司原创设计</a:t>
            </a:r>
          </a:p>
        </p:txBody>
      </p:sp>
      <p:sp>
        <p:nvSpPr>
          <p:cNvPr id="6150" name="文本框 10"/>
          <p:cNvSpPr txBox="1"/>
          <p:nvPr userDrawn="1"/>
        </p:nvSpPr>
        <p:spPr>
          <a:xfrm>
            <a:off x="-23575962" y="12117388"/>
            <a:ext cx="15419387" cy="1108075"/>
          </a:xfrm>
          <a:prstGeom prst="rect">
            <a:avLst/>
          </a:prstGeom>
          <a:noFill/>
          <a:ln w="9525">
            <a:noFill/>
          </a:ln>
        </p:spPr>
        <p:txBody>
          <a:bodyPr wrap="none" anchor="t">
            <a:spAutoFit/>
          </a:bodyPr>
          <a:lstStyle/>
          <a:p>
            <a:pPr lvl="0" indent="0"/>
            <a:r>
              <a:rPr lang="zh-CN" altLang="en-US" sz="6600" b="1" dirty="0">
                <a:latin typeface="微软雅黑" panose="020B0503020204020204" pitchFamily="34" charset="-122"/>
                <a:ea typeface="微软雅黑" panose="020B0503020204020204" pitchFamily="34" charset="-122"/>
              </a:rPr>
              <a:t>泸州慧灵办公广告有限责任公司原创设计</a:t>
            </a:r>
          </a:p>
        </p:txBody>
      </p:sp>
      <p:sp>
        <p:nvSpPr>
          <p:cNvPr id="6151" name="文本框 12"/>
          <p:cNvSpPr txBox="1"/>
          <p:nvPr userDrawn="1"/>
        </p:nvSpPr>
        <p:spPr>
          <a:xfrm>
            <a:off x="-24460200" y="-4030662"/>
            <a:ext cx="15419388" cy="1108075"/>
          </a:xfrm>
          <a:prstGeom prst="rect">
            <a:avLst/>
          </a:prstGeom>
          <a:noFill/>
          <a:ln w="9525">
            <a:noFill/>
          </a:ln>
        </p:spPr>
        <p:txBody>
          <a:bodyPr wrap="none" anchor="t">
            <a:spAutoFit/>
          </a:bodyPr>
          <a:lstStyle/>
          <a:p>
            <a:pPr lvl="0" indent="0"/>
            <a:r>
              <a:rPr lang="zh-CN" altLang="en-US" sz="6600" b="1" dirty="0">
                <a:latin typeface="微软雅黑" panose="020B0503020204020204" pitchFamily="34" charset="-122"/>
                <a:ea typeface="微软雅黑" panose="020B0503020204020204" pitchFamily="34" charset="-122"/>
              </a:rPr>
              <a:t>泸州慧灵办公广告有限责任公司原创设计</a:t>
            </a:r>
          </a:p>
        </p:txBody>
      </p:sp>
      <p:sp>
        <p:nvSpPr>
          <p:cNvPr id="6152" name="文本框 13"/>
          <p:cNvSpPr txBox="1"/>
          <p:nvPr userDrawn="1"/>
        </p:nvSpPr>
        <p:spPr>
          <a:xfrm>
            <a:off x="-4892675" y="-8375650"/>
            <a:ext cx="15419388" cy="1108075"/>
          </a:xfrm>
          <a:prstGeom prst="rect">
            <a:avLst/>
          </a:prstGeom>
          <a:noFill/>
          <a:ln w="9525">
            <a:noFill/>
          </a:ln>
        </p:spPr>
        <p:txBody>
          <a:bodyPr wrap="none" anchor="t">
            <a:spAutoFit/>
          </a:bodyPr>
          <a:lstStyle/>
          <a:p>
            <a:pPr lvl="0" indent="0"/>
            <a:r>
              <a:rPr lang="zh-CN" altLang="en-US" sz="6600" b="1" dirty="0">
                <a:latin typeface="微软雅黑" panose="020B0503020204020204" pitchFamily="34" charset="-122"/>
                <a:ea typeface="微软雅黑" panose="020B0503020204020204" pitchFamily="34" charset="-122"/>
              </a:rPr>
              <a:t>泸州慧灵办公广告有限责任公司原创设计</a:t>
            </a:r>
          </a:p>
        </p:txBody>
      </p:sp>
      <p:sp>
        <p:nvSpPr>
          <p:cNvPr id="2" name="日期占位符 1"/>
          <p:cNvSpPr>
            <a:spLocks noGrp="1"/>
          </p:cNvSpPr>
          <p:nvPr>
            <p:ph type="dt" sz="half" idx="10"/>
          </p:nvPr>
        </p:nvSpPr>
        <p:spPr>
          <a:xfrm>
            <a:off x="838200" y="6356350"/>
            <a:ext cx="2743200" cy="365125"/>
          </a:xfrm>
          <a:prstGeom prst="rect">
            <a:avLst/>
          </a:prstGeom>
        </p:spPr>
        <p:txBody>
          <a:bodyPr vert="horz" lIns="91440" tIns="45720" rIns="91440" bIns="45720" rtlCol="0" anchor="ctr"/>
          <a:lstStyle/>
          <a:p>
            <a:pPr fontAlgn="auto"/>
            <a:fld id="{176A2151-ACA9-4BD3-A881-A8C9D99BF782}" type="datetimeFigureOut">
              <a:rPr lang="zh-CN" altLang="en-US" strike="noStrike" noProof="1" smtClean="0">
                <a:latin typeface="+mn-lt"/>
                <a:ea typeface="+mn-ea"/>
                <a:cs typeface="+mn-cs"/>
              </a:rPr>
              <a:t>2020/1/8</a:t>
            </a:fld>
            <a:endParaRPr lang="zh-CN" altLang="en-US" strike="noStrike" noProof="1"/>
          </a:p>
        </p:txBody>
      </p:sp>
      <p:sp>
        <p:nvSpPr>
          <p:cNvPr id="3" name="页脚占位符 2"/>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p>
            <a:pPr fontAlgn="auto"/>
            <a:endParaRPr lang="zh-CN" altLang="en-US" strike="noStrike" noProof="1"/>
          </a:p>
        </p:txBody>
      </p:sp>
      <p:sp>
        <p:nvSpPr>
          <p:cNvPr id="4" name="灯片编号占位符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p>
            <a:pPr fontAlgn="auto"/>
            <a:fld id="{4D00D659-2D5D-4F3B-95CB-F86A8C07A63D}"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auto"/>
            <a:r>
              <a:rPr lang="zh-CN" altLang="en-US" strike="noStrike" noProof="1"/>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a:t>单击此处编辑母版副标题样式</a:t>
            </a:r>
          </a:p>
        </p:txBody>
      </p:sp>
      <p:sp>
        <p:nvSpPr>
          <p:cNvPr id="4" name="日期占位符 3"/>
          <p:cNvSpPr>
            <a:spLocks noGrp="1"/>
          </p:cNvSpPr>
          <p:nvPr>
            <p:ph type="dt" sz="half" idx="10"/>
          </p:nvPr>
        </p:nvSpPr>
        <p:spPr/>
        <p:txBody>
          <a:bodyPr/>
          <a:lstStyle/>
          <a:p>
            <a:pPr fontAlgn="auto"/>
            <a:fld id="{176A2151-ACA9-4BD3-A881-A8C9D99BF782}" type="datetimeFigureOut">
              <a:rPr lang="zh-CN" altLang="en-US" strike="noStrike" noProof="1" smtClean="0">
                <a:latin typeface="+mn-lt"/>
                <a:ea typeface="+mn-ea"/>
                <a:cs typeface="+mn-cs"/>
              </a:rPr>
              <a:t>2020/1/8</a:t>
            </a:fld>
            <a:endParaRPr lang="zh-CN" altLang="en-US" strike="noStrike" noProof="1"/>
          </a:p>
        </p:txBody>
      </p:sp>
      <p:sp>
        <p:nvSpPr>
          <p:cNvPr id="5" name="页脚占位符 4"/>
          <p:cNvSpPr>
            <a:spLocks noGrp="1"/>
          </p:cNvSpPr>
          <p:nvPr>
            <p:ph type="ftr" sz="quarter" idx="11"/>
          </p:nvPr>
        </p:nvSpPr>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4D00D659-2D5D-4F3B-95CB-F86A8C07A63D}"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a:t>单击此处编辑母版标题样式</a:t>
            </a:r>
          </a:p>
        </p:txBody>
      </p:sp>
      <p:sp>
        <p:nvSpPr>
          <p:cNvPr id="3" name="内容占位符 2"/>
          <p:cNvSpPr>
            <a:spLocks noGrp="1"/>
          </p:cNvSpPr>
          <p:nvPr>
            <p:ph idx="1" hasCustomPrompt="1"/>
          </p:nvPr>
        </p:nvSpPr>
        <p:spPr/>
        <p:txBody>
          <a:bodyPr/>
          <a:lstStyle/>
          <a:p>
            <a:pPr lvl="0" fontAlgn="auto"/>
            <a:r>
              <a:rPr lang="zh-CN" altLang="en-US" strike="noStrike" noProof="1"/>
              <a:t>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4" name="日期占位符 3"/>
          <p:cNvSpPr>
            <a:spLocks noGrp="1"/>
          </p:cNvSpPr>
          <p:nvPr>
            <p:ph type="dt" sz="half" idx="10"/>
          </p:nvPr>
        </p:nvSpPr>
        <p:spPr/>
        <p:txBody>
          <a:bodyPr/>
          <a:lstStyle/>
          <a:p>
            <a:pPr fontAlgn="auto"/>
            <a:fld id="{176A2151-ACA9-4BD3-A881-A8C9D99BF782}" type="datetimeFigureOut">
              <a:rPr lang="zh-CN" altLang="en-US" strike="noStrike" noProof="1" smtClean="0">
                <a:latin typeface="+mn-lt"/>
                <a:ea typeface="+mn-ea"/>
                <a:cs typeface="+mn-cs"/>
              </a:rPr>
              <a:t>2020/1/8</a:t>
            </a:fld>
            <a:endParaRPr lang="zh-CN" altLang="en-US" strike="noStrike" noProof="1"/>
          </a:p>
        </p:txBody>
      </p:sp>
      <p:sp>
        <p:nvSpPr>
          <p:cNvPr id="5" name="页脚占位符 4"/>
          <p:cNvSpPr>
            <a:spLocks noGrp="1"/>
          </p:cNvSpPr>
          <p:nvPr>
            <p:ph type="ftr" sz="quarter" idx="11"/>
          </p:nvPr>
        </p:nvSpPr>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4D00D659-2D5D-4F3B-95CB-F86A8C07A63D}"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pPr fontAlgn="auto"/>
            <a:r>
              <a:rPr lang="zh-CN" altLang="en-US" strike="noStrike" noProof="1"/>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auto"/>
            <a:r>
              <a:rPr lang="zh-CN" altLang="en-US" strike="noStrike" noProof="1"/>
              <a:t>编辑母版文本样式</a:t>
            </a:r>
          </a:p>
        </p:txBody>
      </p:sp>
      <p:sp>
        <p:nvSpPr>
          <p:cNvPr id="4" name="日期占位符 3"/>
          <p:cNvSpPr>
            <a:spLocks noGrp="1"/>
          </p:cNvSpPr>
          <p:nvPr>
            <p:ph type="dt" sz="half" idx="10"/>
          </p:nvPr>
        </p:nvSpPr>
        <p:spPr/>
        <p:txBody>
          <a:bodyPr/>
          <a:lstStyle/>
          <a:p>
            <a:pPr fontAlgn="auto"/>
            <a:fld id="{176A2151-ACA9-4BD3-A881-A8C9D99BF782}" type="datetimeFigureOut">
              <a:rPr lang="zh-CN" altLang="en-US" strike="noStrike" noProof="1" smtClean="0">
                <a:latin typeface="+mn-lt"/>
                <a:ea typeface="+mn-ea"/>
                <a:cs typeface="+mn-cs"/>
              </a:rPr>
              <a:t>2020/1/8</a:t>
            </a:fld>
            <a:endParaRPr lang="zh-CN" altLang="en-US" strike="noStrike" noProof="1"/>
          </a:p>
        </p:txBody>
      </p:sp>
      <p:sp>
        <p:nvSpPr>
          <p:cNvPr id="5" name="页脚占位符 4"/>
          <p:cNvSpPr>
            <a:spLocks noGrp="1"/>
          </p:cNvSpPr>
          <p:nvPr>
            <p:ph type="ftr" sz="quarter" idx="11"/>
          </p:nvPr>
        </p:nvSpPr>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4D00D659-2D5D-4F3B-95CB-F86A8C07A63D}"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fontAlgn="auto"/>
            <a:r>
              <a:rPr lang="zh-CN" altLang="en-US" strike="noStrike" noProof="1"/>
              <a:t>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4" name="内容占位符 3"/>
          <p:cNvSpPr>
            <a:spLocks noGrp="1"/>
          </p:cNvSpPr>
          <p:nvPr>
            <p:ph sz="half" idx="2" hasCustomPrompt="1"/>
          </p:nvPr>
        </p:nvSpPr>
        <p:spPr>
          <a:xfrm>
            <a:off x="6172200" y="1825625"/>
            <a:ext cx="5181600" cy="4351338"/>
          </a:xfrm>
        </p:spPr>
        <p:txBody>
          <a:bodyPr/>
          <a:lstStyle/>
          <a:p>
            <a:pPr lvl="0" fontAlgn="auto"/>
            <a:r>
              <a:rPr lang="zh-CN" altLang="en-US" strike="noStrike" noProof="1"/>
              <a:t>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5" name="日期占位符 4"/>
          <p:cNvSpPr>
            <a:spLocks noGrp="1"/>
          </p:cNvSpPr>
          <p:nvPr>
            <p:ph type="dt" sz="half" idx="10"/>
          </p:nvPr>
        </p:nvSpPr>
        <p:spPr/>
        <p:txBody>
          <a:bodyPr/>
          <a:lstStyle/>
          <a:p>
            <a:pPr fontAlgn="auto"/>
            <a:fld id="{176A2151-ACA9-4BD3-A881-A8C9D99BF782}" type="datetimeFigureOut">
              <a:rPr lang="zh-CN" altLang="en-US" strike="noStrike" noProof="1" smtClean="0">
                <a:latin typeface="+mn-lt"/>
                <a:ea typeface="+mn-ea"/>
                <a:cs typeface="+mn-cs"/>
              </a:rPr>
              <a:t>2020/1/8</a:t>
            </a:fld>
            <a:endParaRPr lang="zh-CN" altLang="en-US" strike="noStrike" noProof="1"/>
          </a:p>
        </p:txBody>
      </p:sp>
      <p:sp>
        <p:nvSpPr>
          <p:cNvPr id="6" name="页脚占位符 5"/>
          <p:cNvSpPr>
            <a:spLocks noGrp="1"/>
          </p:cNvSpPr>
          <p:nvPr>
            <p:ph type="ftr" sz="quarter" idx="11"/>
          </p:nvPr>
        </p:nvSpPr>
        <p:spPr/>
        <p:txBody>
          <a:bodyPr/>
          <a:lstStyle/>
          <a:p>
            <a:pPr fontAlgn="auto"/>
            <a:endParaRPr lang="zh-CN" altLang="en-US" strike="noStrike" noProof="1"/>
          </a:p>
        </p:txBody>
      </p:sp>
      <p:sp>
        <p:nvSpPr>
          <p:cNvPr id="7" name="灯片编号占位符 6"/>
          <p:cNvSpPr>
            <a:spLocks noGrp="1"/>
          </p:cNvSpPr>
          <p:nvPr>
            <p:ph type="sldNum" sz="quarter" idx="12"/>
          </p:nvPr>
        </p:nvSpPr>
        <p:spPr/>
        <p:txBody>
          <a:bodyPr/>
          <a:lstStyle/>
          <a:p>
            <a:pPr fontAlgn="auto"/>
            <a:fld id="{4D00D659-2D5D-4F3B-95CB-F86A8C07A63D}"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auto"/>
            <a:r>
              <a:rPr lang="zh-CN" altLang="en-US" strike="noStrike" noProof="1"/>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fontAlgn="auto"/>
            <a:r>
              <a:rPr lang="zh-CN" altLang="en-US" strike="noStrike" noProof="1"/>
              <a:t>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fontAlgn="auto"/>
            <a:r>
              <a:rPr lang="zh-CN" altLang="en-US" strike="noStrike" noProof="1"/>
              <a:t>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7" name="日期占位符 6"/>
          <p:cNvSpPr>
            <a:spLocks noGrp="1"/>
          </p:cNvSpPr>
          <p:nvPr>
            <p:ph type="dt" sz="half" idx="10"/>
          </p:nvPr>
        </p:nvSpPr>
        <p:spPr/>
        <p:txBody>
          <a:bodyPr/>
          <a:lstStyle/>
          <a:p>
            <a:pPr fontAlgn="auto"/>
            <a:fld id="{176A2151-ACA9-4BD3-A881-A8C9D99BF782}" type="datetimeFigureOut">
              <a:rPr lang="zh-CN" altLang="en-US" strike="noStrike" noProof="1" smtClean="0">
                <a:latin typeface="+mn-lt"/>
                <a:ea typeface="+mn-ea"/>
                <a:cs typeface="+mn-cs"/>
              </a:rPr>
              <a:t>2020/1/8</a:t>
            </a:fld>
            <a:endParaRPr lang="zh-CN" altLang="en-US" strike="noStrike" noProof="1"/>
          </a:p>
        </p:txBody>
      </p:sp>
      <p:sp>
        <p:nvSpPr>
          <p:cNvPr id="8" name="页脚占位符 7"/>
          <p:cNvSpPr>
            <a:spLocks noGrp="1"/>
          </p:cNvSpPr>
          <p:nvPr>
            <p:ph type="ftr" sz="quarter" idx="11"/>
          </p:nvPr>
        </p:nvSpPr>
        <p:spPr/>
        <p:txBody>
          <a:bodyPr/>
          <a:lstStyle/>
          <a:p>
            <a:pPr fontAlgn="auto"/>
            <a:endParaRPr lang="zh-CN" altLang="en-US" strike="noStrike" noProof="1"/>
          </a:p>
        </p:txBody>
      </p:sp>
      <p:sp>
        <p:nvSpPr>
          <p:cNvPr id="9" name="灯片编号占位符 8"/>
          <p:cNvSpPr>
            <a:spLocks noGrp="1"/>
          </p:cNvSpPr>
          <p:nvPr>
            <p:ph type="sldNum" sz="quarter" idx="12"/>
          </p:nvPr>
        </p:nvSpPr>
        <p:spPr/>
        <p:txBody>
          <a:bodyPr/>
          <a:lstStyle/>
          <a:p>
            <a:pPr fontAlgn="auto"/>
            <a:fld id="{4D00D659-2D5D-4F3B-95CB-F86A8C07A63D}"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auto"/>
            <a:fld id="{176A2151-ACA9-4BD3-A881-A8C9D99BF782}" type="datetimeFigureOut">
              <a:rPr lang="zh-CN" altLang="en-US" strike="noStrike" noProof="1" smtClean="0">
                <a:latin typeface="+mn-lt"/>
                <a:ea typeface="+mn-ea"/>
                <a:cs typeface="+mn-cs"/>
              </a:rPr>
              <a:t>2020/1/8</a:t>
            </a:fld>
            <a:endParaRPr lang="zh-CN" altLang="en-US" strike="noStrike" noProof="1"/>
          </a:p>
        </p:txBody>
      </p:sp>
      <p:sp>
        <p:nvSpPr>
          <p:cNvPr id="4" name="页脚占位符 3"/>
          <p:cNvSpPr>
            <a:spLocks noGrp="1"/>
          </p:cNvSpPr>
          <p:nvPr>
            <p:ph type="ftr" sz="quarter" idx="11"/>
          </p:nvPr>
        </p:nvSpPr>
        <p:spPr/>
        <p:txBody>
          <a:bodyPr/>
          <a:lstStyle/>
          <a:p>
            <a:pPr fontAlgn="auto"/>
            <a:endParaRPr lang="zh-CN" altLang="en-US" strike="noStrike" noProof="1"/>
          </a:p>
        </p:txBody>
      </p:sp>
      <p:sp>
        <p:nvSpPr>
          <p:cNvPr id="5" name="灯片编号占位符 4"/>
          <p:cNvSpPr>
            <a:spLocks noGrp="1"/>
          </p:cNvSpPr>
          <p:nvPr>
            <p:ph type="sldNum" sz="quarter" idx="12"/>
          </p:nvPr>
        </p:nvSpPr>
        <p:spPr/>
        <p:txBody>
          <a:bodyPr/>
          <a:lstStyle/>
          <a:p>
            <a:pPr fontAlgn="auto"/>
            <a:fld id="{4D00D659-2D5D-4F3B-95CB-F86A8C07A63D}"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DBDBDB"/>
        </a:solidFill>
        <a:effectLst/>
      </p:bgPr>
    </p:bg>
    <p:spTree>
      <p:nvGrpSpPr>
        <p:cNvPr id="1" name=""/>
        <p:cNvGrpSpPr/>
        <p:nvPr/>
      </p:nvGrpSpPr>
      <p:grpSpPr>
        <a:xfrm>
          <a:off x="0" y="0"/>
          <a:ext cx="0" cy="0"/>
          <a:chOff x="0" y="0"/>
          <a:chExt cx="0" cy="0"/>
        </a:xfrm>
      </p:grpSpPr>
      <p:sp>
        <p:nvSpPr>
          <p:cNvPr id="5" name="任意多边形: 形状 4"/>
          <p:cNvSpPr/>
          <p:nvPr userDrawn="1"/>
        </p:nvSpPr>
        <p:spPr>
          <a:xfrm>
            <a:off x="0" y="6586538"/>
            <a:ext cx="11223625" cy="290513"/>
          </a:xfrm>
          <a:custGeom>
            <a:avLst/>
            <a:gdLst>
              <a:gd name="connsiteX0" fmla="*/ 0 w 11224268"/>
              <a:gd name="connsiteY0" fmla="*/ 0 h 289560"/>
              <a:gd name="connsiteX1" fmla="*/ 11224268 w 11224268"/>
              <a:gd name="connsiteY1" fmla="*/ 0 h 289560"/>
              <a:gd name="connsiteX2" fmla="*/ 10934708 w 11224268"/>
              <a:gd name="connsiteY2" fmla="*/ 289560 h 289560"/>
              <a:gd name="connsiteX3" fmla="*/ 0 w 11224268"/>
              <a:gd name="connsiteY3" fmla="*/ 289560 h 289560"/>
              <a:gd name="connsiteX4" fmla="*/ 0 w 11224268"/>
              <a:gd name="connsiteY4" fmla="*/ 0 h 289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24268" h="289560">
                <a:moveTo>
                  <a:pt x="0" y="0"/>
                </a:moveTo>
                <a:lnTo>
                  <a:pt x="11224268" y="0"/>
                </a:lnTo>
                <a:lnTo>
                  <a:pt x="10934708" y="289560"/>
                </a:lnTo>
                <a:lnTo>
                  <a:pt x="0" y="289560"/>
                </a:lnTo>
                <a:lnTo>
                  <a:pt x="0" y="0"/>
                </a:lnTo>
                <a:close/>
              </a:path>
            </a:pathLst>
          </a:custGeom>
          <a:solidFill>
            <a:srgbClr val="004D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endParaRPr>
          </a:p>
        </p:txBody>
      </p:sp>
      <p:sp>
        <p:nvSpPr>
          <p:cNvPr id="6" name="任意多边形: 形状 5"/>
          <p:cNvSpPr/>
          <p:nvPr userDrawn="1"/>
        </p:nvSpPr>
        <p:spPr>
          <a:xfrm>
            <a:off x="11010900" y="6586538"/>
            <a:ext cx="1181100" cy="290513"/>
          </a:xfrm>
          <a:custGeom>
            <a:avLst/>
            <a:gdLst>
              <a:gd name="connsiteX0" fmla="*/ 289560 w 1181100"/>
              <a:gd name="connsiteY0" fmla="*/ 0 h 289560"/>
              <a:gd name="connsiteX1" fmla="*/ 1181100 w 1181100"/>
              <a:gd name="connsiteY1" fmla="*/ 0 h 289560"/>
              <a:gd name="connsiteX2" fmla="*/ 1181100 w 1181100"/>
              <a:gd name="connsiteY2" fmla="*/ 289560 h 289560"/>
              <a:gd name="connsiteX3" fmla="*/ 0 w 1181100"/>
              <a:gd name="connsiteY3" fmla="*/ 289560 h 289560"/>
              <a:gd name="connsiteX4" fmla="*/ 289560 w 1181100"/>
              <a:gd name="connsiteY4" fmla="*/ 0 h 289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100" h="289560">
                <a:moveTo>
                  <a:pt x="289560" y="0"/>
                </a:moveTo>
                <a:lnTo>
                  <a:pt x="1181100" y="0"/>
                </a:lnTo>
                <a:lnTo>
                  <a:pt x="1181100" y="289560"/>
                </a:lnTo>
                <a:lnTo>
                  <a:pt x="0" y="289560"/>
                </a:lnTo>
                <a:lnTo>
                  <a:pt x="289560" y="0"/>
                </a:lnTo>
                <a:close/>
              </a:path>
            </a:pathLst>
          </a:cu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endParaRPr>
          </a:p>
        </p:txBody>
      </p:sp>
      <p:sp>
        <p:nvSpPr>
          <p:cNvPr id="5124" name="灯片编号占位符 3"/>
          <p:cNvSpPr txBox="1"/>
          <p:nvPr userDrawn="1"/>
        </p:nvSpPr>
        <p:spPr>
          <a:xfrm>
            <a:off x="11463867" y="6586538"/>
            <a:ext cx="632883" cy="365125"/>
          </a:xfrm>
          <a:prstGeom prst="rect">
            <a:avLst/>
          </a:prstGeom>
          <a:noFill/>
          <a:ln w="9525">
            <a:noFill/>
          </a:ln>
        </p:spPr>
        <p:txBody>
          <a:bodyPr anchor="t"/>
          <a:lstStyle/>
          <a:p>
            <a:pPr lvl="0" indent="0"/>
            <a:fld id="{9A0DB2DC-4C9A-4742-B13C-FB6460FD3503}" type="slidenum">
              <a:rPr lang="zh-CN" altLang="en-US" sz="1200" smtClean="0">
                <a:solidFill>
                  <a:schemeClr val="bg1"/>
                </a:solidFill>
                <a:latin typeface="微软雅黑" panose="020B0503020204020204" pitchFamily="34" charset="-122"/>
                <a:ea typeface="微软雅黑" panose="020B0503020204020204" pitchFamily="34" charset="-122"/>
              </a:rPr>
              <a:t>‹#›</a:t>
            </a:fld>
            <a:r>
              <a:rPr lang="en-US" altLang="zh-CN" sz="1200" dirty="0" smtClean="0">
                <a:solidFill>
                  <a:schemeClr val="bg1"/>
                </a:solidFill>
                <a:latin typeface="微软雅黑" panose="020B0503020204020204" pitchFamily="34" charset="-122"/>
                <a:ea typeface="微软雅黑" panose="020B0503020204020204" pitchFamily="34" charset="-122"/>
              </a:rPr>
              <a:t>/47</a:t>
            </a:r>
            <a:endParaRPr lang="zh-CN" altLang="en-US" sz="1200" dirty="0">
              <a:solidFill>
                <a:schemeClr val="bg1"/>
              </a:solidFill>
              <a:latin typeface="微软雅黑" panose="020B0503020204020204" pitchFamily="34" charset="-122"/>
              <a:ea typeface="微软雅黑" panose="020B0503020204020204" pitchFamily="34" charset="-122"/>
            </a:endParaRPr>
          </a:p>
        </p:txBody>
      </p:sp>
      <p:pic>
        <p:nvPicPr>
          <p:cNvPr id="5125"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650" y="178268"/>
            <a:ext cx="889000" cy="545031"/>
          </a:xfrm>
          <a:prstGeom prst="rect">
            <a:avLst/>
          </a:prstGeom>
          <a:noFill/>
          <a:ln w="9525">
            <a:noFill/>
          </a:ln>
        </p:spPr>
      </p:pic>
      <p:cxnSp>
        <p:nvCxnSpPr>
          <p:cNvPr id="9" name="直接连接符 8"/>
          <p:cNvCxnSpPr/>
          <p:nvPr userDrawn="1"/>
        </p:nvCxnSpPr>
        <p:spPr>
          <a:xfrm>
            <a:off x="1235075" y="271463"/>
            <a:ext cx="0" cy="596900"/>
          </a:xfrm>
          <a:prstGeom prst="line">
            <a:avLst/>
          </a:prstGeom>
          <a:ln>
            <a:solidFill>
              <a:srgbClr val="004DA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userDrawn="1"/>
        </p:nvCxnSpPr>
        <p:spPr>
          <a:xfrm>
            <a:off x="10033689" y="6423887"/>
            <a:ext cx="219486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日期占位符 1"/>
          <p:cNvSpPr>
            <a:spLocks noGrp="1"/>
          </p:cNvSpPr>
          <p:nvPr>
            <p:ph type="dt" sz="half" idx="10"/>
          </p:nvPr>
        </p:nvSpPr>
        <p:spPr>
          <a:xfrm>
            <a:off x="838200" y="6356350"/>
            <a:ext cx="2743200" cy="365125"/>
          </a:xfrm>
          <a:prstGeom prst="rect">
            <a:avLst/>
          </a:prstGeom>
        </p:spPr>
        <p:txBody>
          <a:bodyPr vert="horz" lIns="91440" tIns="45720" rIns="91440" bIns="45720" rtlCol="0" anchor="ctr"/>
          <a:lstStyle/>
          <a:p>
            <a:pPr fontAlgn="auto"/>
            <a:fld id="{176A2151-ACA9-4BD3-A881-A8C9D99BF782}" type="datetimeFigureOut">
              <a:rPr lang="zh-CN" altLang="en-US" strike="noStrike" noProof="1" smtClean="0">
                <a:latin typeface="+mn-lt"/>
                <a:ea typeface="+mn-ea"/>
                <a:cs typeface="+mn-cs"/>
              </a:rPr>
              <a:t>2020/1/8</a:t>
            </a:fld>
            <a:endParaRPr lang="zh-CN" altLang="en-US" strike="noStrike" noProof="1"/>
          </a:p>
        </p:txBody>
      </p:sp>
      <p:sp>
        <p:nvSpPr>
          <p:cNvPr id="3" name="页脚占位符 2"/>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p>
            <a:pPr fontAlgn="auto"/>
            <a:endParaRPr lang="zh-CN" altLang="en-US" strike="noStrike" noProof="1"/>
          </a:p>
        </p:txBody>
      </p:sp>
      <p:sp>
        <p:nvSpPr>
          <p:cNvPr id="4" name="灯片编号占位符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p>
            <a:pPr fontAlgn="auto"/>
            <a:fld id="{4D00D659-2D5D-4F3B-95CB-F86A8C07A63D}" type="slidenum">
              <a:rPr lang="zh-CN" altLang="en-US" strike="noStrike" noProof="1" smtClean="0">
                <a:latin typeface="+mn-lt"/>
                <a:ea typeface="+mn-ea"/>
                <a:cs typeface="+mn-cs"/>
              </a:rPr>
              <a:t>‹#›</a:t>
            </a:fld>
            <a:endParaRPr lang="zh-CN" altLang="en-US" strike="noStrike" noProof="1"/>
          </a:p>
        </p:txBody>
      </p:sp>
      <p:sp>
        <p:nvSpPr>
          <p:cNvPr id="15" name="文本框 14"/>
          <p:cNvSpPr txBox="1"/>
          <p:nvPr userDrawn="1"/>
        </p:nvSpPr>
        <p:spPr>
          <a:xfrm>
            <a:off x="251470" y="665633"/>
            <a:ext cx="987425" cy="276999"/>
          </a:xfrm>
          <a:prstGeom prst="rect">
            <a:avLst/>
          </a:prstGeom>
          <a:noFill/>
        </p:spPr>
        <p:txBody>
          <a:bodyPr wrap="square" rtlCol="0">
            <a:spAutoFit/>
          </a:bodyPr>
          <a:lstStyle/>
          <a:p>
            <a:r>
              <a:rPr lang="zh-CN" altLang="en-US" sz="1200" dirty="0">
                <a:solidFill>
                  <a:srgbClr val="004DA1"/>
                </a:solidFill>
                <a:latin typeface="黑体" panose="02010609060101010101" charset="-122"/>
                <a:ea typeface="黑体" panose="02010609060101010101" charset="-122"/>
              </a:rPr>
              <a:t>纳税人学堂</a:t>
            </a:r>
            <a:endParaRPr lang="zh-CN" altLang="en-US" sz="1200" dirty="0"/>
          </a:p>
        </p:txBody>
      </p:sp>
      <p:sp>
        <p:nvSpPr>
          <p:cNvPr id="7" name="文本框 6"/>
          <p:cNvSpPr txBox="1"/>
          <p:nvPr userDrawn="1"/>
        </p:nvSpPr>
        <p:spPr>
          <a:xfrm>
            <a:off x="10119157" y="6054555"/>
            <a:ext cx="2364260" cy="369332"/>
          </a:xfrm>
          <a:prstGeom prst="rect">
            <a:avLst/>
          </a:prstGeom>
          <a:noFill/>
        </p:spPr>
        <p:txBody>
          <a:bodyPr wrap="square" rtlCol="0">
            <a:spAutoFit/>
          </a:bodyPr>
          <a:lstStyle/>
          <a:p>
            <a:r>
              <a:rPr lang="zh-CN" altLang="en-US" dirty="0">
                <a:solidFill>
                  <a:srgbClr val="004DA1"/>
                </a:solidFill>
                <a:latin typeface="黑体" panose="02010609060101010101" charset="-122"/>
                <a:ea typeface="黑体" panose="02010609060101010101" charset="-122"/>
              </a:rPr>
              <a:t>广西税务在线直播</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fontAlgn="auto"/>
            <a:fld id="{176A2151-ACA9-4BD3-A881-A8C9D99BF782}" type="datetimeFigureOut">
              <a:rPr lang="zh-CN" altLang="en-US" strike="noStrike" noProof="1" smtClean="0">
                <a:latin typeface="+mn-lt"/>
                <a:ea typeface="+mn-ea"/>
                <a:cs typeface="+mn-cs"/>
              </a:rPr>
              <a:t>2020/1/8</a:t>
            </a:fld>
            <a:endParaRPr lang="zh-CN" altLang="en-US" strike="noStrike" noProof="1"/>
          </a:p>
        </p:txBody>
      </p:sp>
      <p:sp>
        <p:nvSpPr>
          <p:cNvPr id="4" name="页脚占位符 3"/>
          <p:cNvSpPr>
            <a:spLocks noGrp="1"/>
          </p:cNvSpPr>
          <p:nvPr>
            <p:ph type="ftr" sz="quarter" idx="11"/>
          </p:nvPr>
        </p:nvSpPr>
        <p:spPr/>
        <p:txBody>
          <a:bodyPr/>
          <a:lstStyle/>
          <a:p>
            <a:pPr fontAlgn="auto"/>
            <a:endParaRPr lang="zh-CN" altLang="en-US" strike="noStrike" noProof="1"/>
          </a:p>
        </p:txBody>
      </p:sp>
      <p:sp>
        <p:nvSpPr>
          <p:cNvPr id="5" name="灯片编号占位符 4"/>
          <p:cNvSpPr>
            <a:spLocks noGrp="1"/>
          </p:cNvSpPr>
          <p:nvPr>
            <p:ph type="sldNum" sz="quarter" idx="12"/>
          </p:nvPr>
        </p:nvSpPr>
        <p:spPr/>
        <p:txBody>
          <a:bodyPr/>
          <a:lstStyle/>
          <a:p>
            <a:pPr fontAlgn="auto"/>
            <a:fld id="{4D00D659-2D5D-4F3B-95CB-F86A8C07A63D}"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a:t>单击此处编辑母版标题样式</a:t>
            </a:r>
          </a:p>
        </p:txBody>
      </p:sp>
      <p:sp>
        <p:nvSpPr>
          <p:cNvPr id="3" name="内容占位符 2"/>
          <p:cNvSpPr>
            <a:spLocks noGrp="1"/>
          </p:cNvSpPr>
          <p:nvPr>
            <p:ph idx="1" hasCustomPrompt="1"/>
          </p:nvPr>
        </p:nvSpPr>
        <p:spPr/>
        <p:txBody>
          <a:bodyPr/>
          <a:lstStyle/>
          <a:p>
            <a:pPr lvl="0" fontAlgn="auto"/>
            <a:r>
              <a:rPr lang="zh-CN" altLang="en-US" strike="noStrike" noProof="1"/>
              <a:t>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4" name="日期占位符 3"/>
          <p:cNvSpPr>
            <a:spLocks noGrp="1"/>
          </p:cNvSpPr>
          <p:nvPr>
            <p:ph type="dt" sz="half" idx="10"/>
          </p:nvPr>
        </p:nvSpPr>
        <p:spPr/>
        <p:txBody>
          <a:bodyPr/>
          <a:lstStyle/>
          <a:p>
            <a:pPr fontAlgn="auto"/>
            <a:fld id="{176A2151-ACA9-4BD3-A881-A8C9D99BF782}" type="datetimeFigureOut">
              <a:rPr lang="zh-CN" altLang="en-US" strike="noStrike" noProof="1" smtClean="0">
                <a:latin typeface="+mn-lt"/>
                <a:ea typeface="+mn-ea"/>
                <a:cs typeface="+mn-cs"/>
              </a:rPr>
              <a:t>2020/1/8</a:t>
            </a:fld>
            <a:endParaRPr lang="zh-CN" altLang="en-US" strike="noStrike" noProof="1"/>
          </a:p>
        </p:txBody>
      </p:sp>
      <p:sp>
        <p:nvSpPr>
          <p:cNvPr id="5" name="页脚占位符 4"/>
          <p:cNvSpPr>
            <a:spLocks noGrp="1"/>
          </p:cNvSpPr>
          <p:nvPr>
            <p:ph type="ftr" sz="quarter" idx="11"/>
          </p:nvPr>
        </p:nvSpPr>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4D00D659-2D5D-4F3B-95CB-F86A8C07A63D}"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fontAlgn="auto"/>
            <a:fld id="{176A2151-ACA9-4BD3-A881-A8C9D99BF782}" type="datetimeFigureOut">
              <a:rPr lang="zh-CN" altLang="en-US" strike="noStrike" noProof="1" smtClean="0">
                <a:latin typeface="+mn-lt"/>
                <a:ea typeface="+mn-ea"/>
                <a:cs typeface="+mn-cs"/>
              </a:rPr>
              <a:t>2020/1/8</a:t>
            </a:fld>
            <a:endParaRPr lang="zh-CN" altLang="en-US" strike="noStrike" noProof="1"/>
          </a:p>
        </p:txBody>
      </p:sp>
      <p:sp>
        <p:nvSpPr>
          <p:cNvPr id="4" name="页脚占位符 3"/>
          <p:cNvSpPr>
            <a:spLocks noGrp="1"/>
          </p:cNvSpPr>
          <p:nvPr>
            <p:ph type="ftr" sz="quarter" idx="11"/>
          </p:nvPr>
        </p:nvSpPr>
        <p:spPr/>
        <p:txBody>
          <a:bodyPr/>
          <a:lstStyle/>
          <a:p>
            <a:pPr fontAlgn="auto"/>
            <a:endParaRPr lang="zh-CN" altLang="en-US" strike="noStrike" noProof="1"/>
          </a:p>
        </p:txBody>
      </p:sp>
      <p:sp>
        <p:nvSpPr>
          <p:cNvPr id="5" name="灯片编号占位符 4"/>
          <p:cNvSpPr>
            <a:spLocks noGrp="1"/>
          </p:cNvSpPr>
          <p:nvPr>
            <p:ph type="sldNum" sz="quarter" idx="12"/>
          </p:nvPr>
        </p:nvSpPr>
        <p:spPr/>
        <p:txBody>
          <a:bodyPr/>
          <a:lstStyle/>
          <a:p>
            <a:pPr fontAlgn="auto"/>
            <a:fld id="{4D00D659-2D5D-4F3B-95CB-F86A8C07A63D}"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pPr fontAlgn="auto"/>
            <a:r>
              <a:rPr lang="zh-CN" altLang="en-US" strike="noStrike" noProof="1"/>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auto"/>
            <a:r>
              <a:rPr lang="zh-CN" altLang="en-US" strike="noStrike" noProof="1"/>
              <a:t>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auto"/>
            <a:r>
              <a:rPr lang="zh-CN" altLang="en-US" strike="noStrike" noProof="1"/>
              <a:t>编辑母版文本样式</a:t>
            </a:r>
          </a:p>
        </p:txBody>
      </p:sp>
      <p:sp>
        <p:nvSpPr>
          <p:cNvPr id="5" name="日期占位符 4"/>
          <p:cNvSpPr>
            <a:spLocks noGrp="1"/>
          </p:cNvSpPr>
          <p:nvPr>
            <p:ph type="dt" sz="half" idx="10"/>
          </p:nvPr>
        </p:nvSpPr>
        <p:spPr/>
        <p:txBody>
          <a:bodyPr/>
          <a:lstStyle/>
          <a:p>
            <a:pPr fontAlgn="auto"/>
            <a:fld id="{176A2151-ACA9-4BD3-A881-A8C9D99BF782}" type="datetimeFigureOut">
              <a:rPr lang="zh-CN" altLang="en-US" strike="noStrike" noProof="1" smtClean="0">
                <a:latin typeface="+mn-lt"/>
                <a:ea typeface="+mn-ea"/>
                <a:cs typeface="+mn-cs"/>
              </a:rPr>
              <a:t>2020/1/8</a:t>
            </a:fld>
            <a:endParaRPr lang="zh-CN" altLang="en-US" strike="noStrike" noProof="1"/>
          </a:p>
        </p:txBody>
      </p:sp>
      <p:sp>
        <p:nvSpPr>
          <p:cNvPr id="6" name="页脚占位符 5"/>
          <p:cNvSpPr>
            <a:spLocks noGrp="1"/>
          </p:cNvSpPr>
          <p:nvPr>
            <p:ph type="ftr" sz="quarter" idx="11"/>
          </p:nvPr>
        </p:nvSpPr>
        <p:spPr/>
        <p:txBody>
          <a:bodyPr/>
          <a:lstStyle/>
          <a:p>
            <a:pPr fontAlgn="auto"/>
            <a:endParaRPr lang="zh-CN" altLang="en-US" strike="noStrike" noProof="1"/>
          </a:p>
        </p:txBody>
      </p:sp>
      <p:sp>
        <p:nvSpPr>
          <p:cNvPr id="7" name="灯片编号占位符 6"/>
          <p:cNvSpPr>
            <a:spLocks noGrp="1"/>
          </p:cNvSpPr>
          <p:nvPr>
            <p:ph type="sldNum" sz="quarter" idx="12"/>
          </p:nvPr>
        </p:nvSpPr>
        <p:spPr/>
        <p:txBody>
          <a:bodyPr/>
          <a:lstStyle/>
          <a:p>
            <a:pPr fontAlgn="auto"/>
            <a:fld id="{4D00D659-2D5D-4F3B-95CB-F86A8C07A63D}"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pPr fontAlgn="auto"/>
            <a:r>
              <a:rPr lang="zh-CN" altLang="en-US" strike="noStrike" noProof="1"/>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fontAlgn="auto"/>
            <a:endParaRPr lang="zh-CN" altLang="en-US" strike="noStrike" noProof="1"/>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auto"/>
            <a:r>
              <a:rPr lang="zh-CN" altLang="en-US" strike="noStrike" noProof="1"/>
              <a:t>编辑母版文本样式</a:t>
            </a:r>
          </a:p>
        </p:txBody>
      </p:sp>
      <p:sp>
        <p:nvSpPr>
          <p:cNvPr id="5" name="日期占位符 4"/>
          <p:cNvSpPr>
            <a:spLocks noGrp="1"/>
          </p:cNvSpPr>
          <p:nvPr>
            <p:ph type="dt" sz="half" idx="10"/>
          </p:nvPr>
        </p:nvSpPr>
        <p:spPr/>
        <p:txBody>
          <a:bodyPr/>
          <a:lstStyle/>
          <a:p>
            <a:pPr fontAlgn="auto"/>
            <a:fld id="{176A2151-ACA9-4BD3-A881-A8C9D99BF782}" type="datetimeFigureOut">
              <a:rPr lang="zh-CN" altLang="en-US" strike="noStrike" noProof="1" smtClean="0">
                <a:latin typeface="+mn-lt"/>
                <a:ea typeface="+mn-ea"/>
                <a:cs typeface="+mn-cs"/>
              </a:rPr>
              <a:t>2020/1/8</a:t>
            </a:fld>
            <a:endParaRPr lang="zh-CN" altLang="en-US" strike="noStrike" noProof="1"/>
          </a:p>
        </p:txBody>
      </p:sp>
      <p:sp>
        <p:nvSpPr>
          <p:cNvPr id="6" name="页脚占位符 5"/>
          <p:cNvSpPr>
            <a:spLocks noGrp="1"/>
          </p:cNvSpPr>
          <p:nvPr>
            <p:ph type="ftr" sz="quarter" idx="11"/>
          </p:nvPr>
        </p:nvSpPr>
        <p:spPr/>
        <p:txBody>
          <a:bodyPr/>
          <a:lstStyle/>
          <a:p>
            <a:pPr fontAlgn="auto"/>
            <a:endParaRPr lang="zh-CN" altLang="en-US" strike="noStrike" noProof="1"/>
          </a:p>
        </p:txBody>
      </p:sp>
      <p:sp>
        <p:nvSpPr>
          <p:cNvPr id="7" name="灯片编号占位符 6"/>
          <p:cNvSpPr>
            <a:spLocks noGrp="1"/>
          </p:cNvSpPr>
          <p:nvPr>
            <p:ph type="sldNum" sz="quarter" idx="12"/>
          </p:nvPr>
        </p:nvSpPr>
        <p:spPr/>
        <p:txBody>
          <a:bodyPr/>
          <a:lstStyle/>
          <a:p>
            <a:pPr fontAlgn="auto"/>
            <a:fld id="{4D00D659-2D5D-4F3B-95CB-F86A8C07A63D}"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a:t>单击此处编辑母版标题样式</a:t>
            </a:r>
          </a:p>
        </p:txBody>
      </p:sp>
      <p:sp>
        <p:nvSpPr>
          <p:cNvPr id="3" name="竖排文字占位符 2"/>
          <p:cNvSpPr>
            <a:spLocks noGrp="1"/>
          </p:cNvSpPr>
          <p:nvPr>
            <p:ph type="body" orient="vert" idx="1" hasCustomPrompt="1"/>
          </p:nvPr>
        </p:nvSpPr>
        <p:spPr/>
        <p:txBody>
          <a:bodyPr vert="eaVert"/>
          <a:lstStyle/>
          <a:p>
            <a:pPr lvl="0" fontAlgn="auto"/>
            <a:r>
              <a:rPr lang="zh-CN" altLang="en-US" strike="noStrike" noProof="1"/>
              <a:t>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4" name="日期占位符 3"/>
          <p:cNvSpPr>
            <a:spLocks noGrp="1"/>
          </p:cNvSpPr>
          <p:nvPr>
            <p:ph type="dt" sz="half" idx="10"/>
          </p:nvPr>
        </p:nvSpPr>
        <p:spPr/>
        <p:txBody>
          <a:bodyPr/>
          <a:lstStyle/>
          <a:p>
            <a:pPr fontAlgn="auto"/>
            <a:fld id="{176A2151-ACA9-4BD3-A881-A8C9D99BF782}" type="datetimeFigureOut">
              <a:rPr lang="zh-CN" altLang="en-US" strike="noStrike" noProof="1" smtClean="0">
                <a:latin typeface="+mn-lt"/>
                <a:ea typeface="+mn-ea"/>
                <a:cs typeface="+mn-cs"/>
              </a:rPr>
              <a:t>2020/1/8</a:t>
            </a:fld>
            <a:endParaRPr lang="zh-CN" altLang="en-US" strike="noStrike" noProof="1"/>
          </a:p>
        </p:txBody>
      </p:sp>
      <p:sp>
        <p:nvSpPr>
          <p:cNvPr id="5" name="页脚占位符 4"/>
          <p:cNvSpPr>
            <a:spLocks noGrp="1"/>
          </p:cNvSpPr>
          <p:nvPr>
            <p:ph type="ftr" sz="quarter" idx="11"/>
          </p:nvPr>
        </p:nvSpPr>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4D00D659-2D5D-4F3B-95CB-F86A8C07A63D}"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
        <p:nvSpPr>
          <p:cNvPr id="6146" name="文本框 6"/>
          <p:cNvSpPr txBox="1"/>
          <p:nvPr userDrawn="1"/>
        </p:nvSpPr>
        <p:spPr>
          <a:xfrm>
            <a:off x="-8047037" y="-12720637"/>
            <a:ext cx="26730325" cy="1862137"/>
          </a:xfrm>
          <a:prstGeom prst="rect">
            <a:avLst/>
          </a:prstGeom>
          <a:noFill/>
          <a:ln w="9525">
            <a:noFill/>
          </a:ln>
        </p:spPr>
        <p:txBody>
          <a:bodyPr wrap="none" anchor="t">
            <a:spAutoFit/>
          </a:bodyPr>
          <a:lstStyle/>
          <a:p>
            <a:pPr lvl="0" indent="0"/>
            <a:r>
              <a:rPr lang="zh-CN" altLang="en-US" sz="11500" b="1" dirty="0">
                <a:latin typeface="微软雅黑" panose="020B0503020204020204" pitchFamily="34" charset="-122"/>
                <a:ea typeface="微软雅黑" panose="020B0503020204020204" pitchFamily="34" charset="-122"/>
              </a:rPr>
              <a:t>泸州慧灵办公广告有限责任公司原创设计</a:t>
            </a:r>
          </a:p>
        </p:txBody>
      </p:sp>
      <p:sp>
        <p:nvSpPr>
          <p:cNvPr id="6147" name="文本框 7"/>
          <p:cNvSpPr txBox="1"/>
          <p:nvPr userDrawn="1"/>
        </p:nvSpPr>
        <p:spPr>
          <a:xfrm>
            <a:off x="-36941125" y="-10190162"/>
            <a:ext cx="15419388" cy="1108075"/>
          </a:xfrm>
          <a:prstGeom prst="rect">
            <a:avLst/>
          </a:prstGeom>
          <a:noFill/>
          <a:ln w="9525">
            <a:noFill/>
          </a:ln>
        </p:spPr>
        <p:txBody>
          <a:bodyPr wrap="none" anchor="t">
            <a:spAutoFit/>
          </a:bodyPr>
          <a:lstStyle/>
          <a:p>
            <a:pPr lvl="0" indent="0"/>
            <a:r>
              <a:rPr lang="zh-CN" altLang="en-US" sz="6600" b="1" dirty="0">
                <a:latin typeface="微软雅黑" panose="020B0503020204020204" pitchFamily="34" charset="-122"/>
                <a:ea typeface="微软雅黑" panose="020B0503020204020204" pitchFamily="34" charset="-122"/>
              </a:rPr>
              <a:t>泸州慧灵办公广告有限责任公司原创设计</a:t>
            </a:r>
          </a:p>
        </p:txBody>
      </p:sp>
      <p:sp>
        <p:nvSpPr>
          <p:cNvPr id="6148" name="文本框 8"/>
          <p:cNvSpPr txBox="1"/>
          <p:nvPr userDrawn="1"/>
        </p:nvSpPr>
        <p:spPr>
          <a:xfrm>
            <a:off x="-34167762" y="16510000"/>
            <a:ext cx="26730325" cy="1862138"/>
          </a:xfrm>
          <a:prstGeom prst="rect">
            <a:avLst/>
          </a:prstGeom>
          <a:noFill/>
          <a:ln w="9525">
            <a:noFill/>
          </a:ln>
        </p:spPr>
        <p:txBody>
          <a:bodyPr wrap="none" anchor="t">
            <a:spAutoFit/>
          </a:bodyPr>
          <a:lstStyle/>
          <a:p>
            <a:pPr lvl="0" indent="0"/>
            <a:r>
              <a:rPr lang="zh-CN" altLang="en-US" sz="11500" b="1" dirty="0">
                <a:latin typeface="微软雅黑" panose="020B0503020204020204" pitchFamily="34" charset="-122"/>
                <a:ea typeface="微软雅黑" panose="020B0503020204020204" pitchFamily="34" charset="-122"/>
              </a:rPr>
              <a:t>泸州慧灵办公广告有限责任公司原创设计</a:t>
            </a:r>
          </a:p>
        </p:txBody>
      </p:sp>
      <p:sp>
        <p:nvSpPr>
          <p:cNvPr id="6149" name="文本框 9"/>
          <p:cNvSpPr txBox="1"/>
          <p:nvPr userDrawn="1"/>
        </p:nvSpPr>
        <p:spPr>
          <a:xfrm>
            <a:off x="-3932237" y="14955838"/>
            <a:ext cx="26730325" cy="1862137"/>
          </a:xfrm>
          <a:prstGeom prst="rect">
            <a:avLst/>
          </a:prstGeom>
          <a:noFill/>
          <a:ln w="9525">
            <a:noFill/>
          </a:ln>
        </p:spPr>
        <p:txBody>
          <a:bodyPr wrap="none" anchor="t">
            <a:spAutoFit/>
          </a:bodyPr>
          <a:lstStyle/>
          <a:p>
            <a:pPr lvl="0" indent="0"/>
            <a:r>
              <a:rPr lang="zh-CN" altLang="en-US" sz="11500" b="1" dirty="0">
                <a:latin typeface="微软雅黑" panose="020B0503020204020204" pitchFamily="34" charset="-122"/>
                <a:ea typeface="微软雅黑" panose="020B0503020204020204" pitchFamily="34" charset="-122"/>
              </a:rPr>
              <a:t>泸州慧灵办公广告有限责任公司原创设计</a:t>
            </a:r>
          </a:p>
        </p:txBody>
      </p:sp>
      <p:sp>
        <p:nvSpPr>
          <p:cNvPr id="6150" name="文本框 10"/>
          <p:cNvSpPr txBox="1"/>
          <p:nvPr userDrawn="1"/>
        </p:nvSpPr>
        <p:spPr>
          <a:xfrm>
            <a:off x="-23575962" y="12117388"/>
            <a:ext cx="15419387" cy="1108075"/>
          </a:xfrm>
          <a:prstGeom prst="rect">
            <a:avLst/>
          </a:prstGeom>
          <a:noFill/>
          <a:ln w="9525">
            <a:noFill/>
          </a:ln>
        </p:spPr>
        <p:txBody>
          <a:bodyPr wrap="none" anchor="t">
            <a:spAutoFit/>
          </a:bodyPr>
          <a:lstStyle/>
          <a:p>
            <a:pPr lvl="0" indent="0"/>
            <a:r>
              <a:rPr lang="zh-CN" altLang="en-US" sz="6600" b="1" dirty="0">
                <a:latin typeface="微软雅黑" panose="020B0503020204020204" pitchFamily="34" charset="-122"/>
                <a:ea typeface="微软雅黑" panose="020B0503020204020204" pitchFamily="34" charset="-122"/>
              </a:rPr>
              <a:t>泸州慧灵办公广告有限责任公司原创设计</a:t>
            </a:r>
          </a:p>
        </p:txBody>
      </p:sp>
      <p:sp>
        <p:nvSpPr>
          <p:cNvPr id="6151" name="文本框 12"/>
          <p:cNvSpPr txBox="1"/>
          <p:nvPr userDrawn="1"/>
        </p:nvSpPr>
        <p:spPr>
          <a:xfrm>
            <a:off x="-24460200" y="-4030662"/>
            <a:ext cx="15419388" cy="1108075"/>
          </a:xfrm>
          <a:prstGeom prst="rect">
            <a:avLst/>
          </a:prstGeom>
          <a:noFill/>
          <a:ln w="9525">
            <a:noFill/>
          </a:ln>
        </p:spPr>
        <p:txBody>
          <a:bodyPr wrap="none" anchor="t">
            <a:spAutoFit/>
          </a:bodyPr>
          <a:lstStyle/>
          <a:p>
            <a:pPr lvl="0" indent="0"/>
            <a:r>
              <a:rPr lang="zh-CN" altLang="en-US" sz="6600" b="1" dirty="0">
                <a:latin typeface="微软雅黑" panose="020B0503020204020204" pitchFamily="34" charset="-122"/>
                <a:ea typeface="微软雅黑" panose="020B0503020204020204" pitchFamily="34" charset="-122"/>
              </a:rPr>
              <a:t>泸州慧灵办公广告有限责任公司原创设计</a:t>
            </a:r>
          </a:p>
        </p:txBody>
      </p:sp>
      <p:sp>
        <p:nvSpPr>
          <p:cNvPr id="6152" name="文本框 13"/>
          <p:cNvSpPr txBox="1"/>
          <p:nvPr userDrawn="1"/>
        </p:nvSpPr>
        <p:spPr>
          <a:xfrm>
            <a:off x="-4892675" y="-8375650"/>
            <a:ext cx="15419388" cy="1108075"/>
          </a:xfrm>
          <a:prstGeom prst="rect">
            <a:avLst/>
          </a:prstGeom>
          <a:noFill/>
          <a:ln w="9525">
            <a:noFill/>
          </a:ln>
        </p:spPr>
        <p:txBody>
          <a:bodyPr wrap="none" anchor="t">
            <a:spAutoFit/>
          </a:bodyPr>
          <a:lstStyle/>
          <a:p>
            <a:pPr lvl="0" indent="0"/>
            <a:r>
              <a:rPr lang="zh-CN" altLang="en-US" sz="6600" b="1" dirty="0">
                <a:latin typeface="微软雅黑" panose="020B0503020204020204" pitchFamily="34" charset="-122"/>
                <a:ea typeface="微软雅黑" panose="020B0503020204020204" pitchFamily="34" charset="-122"/>
              </a:rPr>
              <a:t>泸州慧灵办公广告有限责任公司原创设计</a:t>
            </a:r>
          </a:p>
        </p:txBody>
      </p:sp>
      <p:sp>
        <p:nvSpPr>
          <p:cNvPr id="2" name="日期占位符 1"/>
          <p:cNvSpPr>
            <a:spLocks noGrp="1"/>
          </p:cNvSpPr>
          <p:nvPr>
            <p:ph type="dt" sz="half" idx="10"/>
          </p:nvPr>
        </p:nvSpPr>
        <p:spPr>
          <a:xfrm>
            <a:off x="838200" y="6356350"/>
            <a:ext cx="2743200" cy="365125"/>
          </a:xfrm>
          <a:prstGeom prst="rect">
            <a:avLst/>
          </a:prstGeom>
        </p:spPr>
        <p:txBody>
          <a:bodyPr vert="horz" lIns="91440" tIns="45720" rIns="91440" bIns="45720" rtlCol="0" anchor="ctr"/>
          <a:lstStyle/>
          <a:p>
            <a:pPr fontAlgn="auto"/>
            <a:fld id="{176A2151-ACA9-4BD3-A881-A8C9D99BF782}" type="datetimeFigureOut">
              <a:rPr lang="zh-CN" altLang="en-US" strike="noStrike" noProof="1" smtClean="0">
                <a:latin typeface="+mn-lt"/>
                <a:ea typeface="+mn-ea"/>
                <a:cs typeface="+mn-cs"/>
              </a:rPr>
              <a:t>2020/1/8</a:t>
            </a:fld>
            <a:endParaRPr lang="zh-CN" altLang="en-US" strike="noStrike" noProof="1"/>
          </a:p>
        </p:txBody>
      </p:sp>
      <p:sp>
        <p:nvSpPr>
          <p:cNvPr id="3" name="页脚占位符 2"/>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p>
            <a:pPr fontAlgn="auto"/>
            <a:endParaRPr lang="zh-CN" altLang="en-US" strike="noStrike" noProof="1"/>
          </a:p>
        </p:txBody>
      </p:sp>
      <p:sp>
        <p:nvSpPr>
          <p:cNvPr id="4" name="灯片编号占位符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p>
            <a:pPr fontAlgn="auto"/>
            <a:fld id="{4D00D659-2D5D-4F3B-95CB-F86A8C07A63D}"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2020/1/8</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2020/1/8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p>
        </p:txBody>
      </p:sp>
      <p:sp>
        <p:nvSpPr>
          <p:cNvPr id="3" name="文本占位符 2"/>
          <p:cNvSpPr>
            <a:spLocks noGrp="1"/>
          </p:cNvSpPr>
          <p:nvPr>
            <p:ph type="body" idx="1"/>
            <p:custDataLst>
              <p:tags r:id="rId2"/>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2020/1/8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2020/1/8</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2020/1/8</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pPr fontAlgn="auto"/>
            <a:r>
              <a:rPr lang="zh-CN" altLang="en-US" strike="noStrike" noProof="1"/>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auto"/>
            <a:r>
              <a:rPr lang="zh-CN" altLang="en-US" strike="noStrike" noProof="1"/>
              <a:t>编辑母版文本样式</a:t>
            </a:r>
          </a:p>
        </p:txBody>
      </p:sp>
      <p:sp>
        <p:nvSpPr>
          <p:cNvPr id="4" name="日期占位符 3"/>
          <p:cNvSpPr>
            <a:spLocks noGrp="1"/>
          </p:cNvSpPr>
          <p:nvPr>
            <p:ph type="dt" sz="half" idx="10"/>
          </p:nvPr>
        </p:nvSpPr>
        <p:spPr/>
        <p:txBody>
          <a:bodyPr/>
          <a:lstStyle/>
          <a:p>
            <a:pPr fontAlgn="auto"/>
            <a:fld id="{176A2151-ACA9-4BD3-A881-A8C9D99BF782}" type="datetimeFigureOut">
              <a:rPr lang="zh-CN" altLang="en-US" strike="noStrike" noProof="1" smtClean="0">
                <a:latin typeface="+mn-lt"/>
                <a:ea typeface="+mn-ea"/>
                <a:cs typeface="+mn-cs"/>
              </a:rPr>
              <a:t>2020/1/8</a:t>
            </a:fld>
            <a:endParaRPr lang="zh-CN" altLang="en-US" strike="noStrike" noProof="1"/>
          </a:p>
        </p:txBody>
      </p:sp>
      <p:sp>
        <p:nvSpPr>
          <p:cNvPr id="5" name="页脚占位符 4"/>
          <p:cNvSpPr>
            <a:spLocks noGrp="1"/>
          </p:cNvSpPr>
          <p:nvPr>
            <p:ph type="ftr" sz="quarter" idx="11"/>
          </p:nvPr>
        </p:nvSpPr>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4D00D659-2D5D-4F3B-95CB-F86A8C07A63D}"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2020/1/8</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2020/1/8</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2020/1/8</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2020/1/8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2020/1/8</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2020/1/8</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auto"/>
            <a:r>
              <a:rPr lang="zh-CN" altLang="en-US" strike="noStrike" noProof="1"/>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a:t>单击此处编辑母版副标题样式</a:t>
            </a:r>
          </a:p>
        </p:txBody>
      </p:sp>
      <p:sp>
        <p:nvSpPr>
          <p:cNvPr id="4" name="日期占位符 3"/>
          <p:cNvSpPr>
            <a:spLocks noGrp="1"/>
          </p:cNvSpPr>
          <p:nvPr>
            <p:ph type="dt" sz="half" idx="10"/>
          </p:nvPr>
        </p:nvSpPr>
        <p:spPr/>
        <p:txBody>
          <a:bodyPr/>
          <a:lstStyle/>
          <a:p>
            <a:pPr fontAlgn="auto"/>
            <a:fld id="{176A2151-ACA9-4BD3-A881-A8C9D99BF782}" type="datetimeFigureOut">
              <a:rPr lang="zh-CN" altLang="en-US" strike="noStrike" noProof="1" smtClean="0">
                <a:latin typeface="+mn-lt"/>
                <a:ea typeface="+mn-ea"/>
                <a:cs typeface="+mn-cs"/>
              </a:rPr>
              <a:t>2020/1/8</a:t>
            </a:fld>
            <a:endParaRPr lang="zh-CN" altLang="en-US" strike="noStrike" noProof="1"/>
          </a:p>
        </p:txBody>
      </p:sp>
      <p:sp>
        <p:nvSpPr>
          <p:cNvPr id="5" name="页脚占位符 4"/>
          <p:cNvSpPr>
            <a:spLocks noGrp="1"/>
          </p:cNvSpPr>
          <p:nvPr>
            <p:ph type="ftr" sz="quarter" idx="11"/>
          </p:nvPr>
        </p:nvSpPr>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4D00D659-2D5D-4F3B-95CB-F86A8C07A63D}"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a:t>单击此处编辑母版标题样式</a:t>
            </a:r>
          </a:p>
        </p:txBody>
      </p:sp>
      <p:sp>
        <p:nvSpPr>
          <p:cNvPr id="3" name="内容占位符 2"/>
          <p:cNvSpPr>
            <a:spLocks noGrp="1"/>
          </p:cNvSpPr>
          <p:nvPr>
            <p:ph idx="1" hasCustomPrompt="1"/>
          </p:nvPr>
        </p:nvSpPr>
        <p:spPr/>
        <p:txBody>
          <a:bodyPr/>
          <a:lstStyle/>
          <a:p>
            <a:pPr lvl="0" fontAlgn="auto"/>
            <a:r>
              <a:rPr lang="zh-CN" altLang="en-US" strike="noStrike" noProof="1"/>
              <a:t>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4" name="日期占位符 3"/>
          <p:cNvSpPr>
            <a:spLocks noGrp="1"/>
          </p:cNvSpPr>
          <p:nvPr>
            <p:ph type="dt" sz="half" idx="10"/>
          </p:nvPr>
        </p:nvSpPr>
        <p:spPr/>
        <p:txBody>
          <a:bodyPr/>
          <a:lstStyle/>
          <a:p>
            <a:pPr fontAlgn="auto"/>
            <a:fld id="{176A2151-ACA9-4BD3-A881-A8C9D99BF782}" type="datetimeFigureOut">
              <a:rPr lang="zh-CN" altLang="en-US" strike="noStrike" noProof="1" smtClean="0">
                <a:latin typeface="+mn-lt"/>
                <a:ea typeface="+mn-ea"/>
                <a:cs typeface="+mn-cs"/>
              </a:rPr>
              <a:t>2020/1/8</a:t>
            </a:fld>
            <a:endParaRPr lang="zh-CN" altLang="en-US" strike="noStrike" noProof="1"/>
          </a:p>
        </p:txBody>
      </p:sp>
      <p:sp>
        <p:nvSpPr>
          <p:cNvPr id="5" name="页脚占位符 4"/>
          <p:cNvSpPr>
            <a:spLocks noGrp="1"/>
          </p:cNvSpPr>
          <p:nvPr>
            <p:ph type="ftr" sz="quarter" idx="11"/>
          </p:nvPr>
        </p:nvSpPr>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4D00D659-2D5D-4F3B-95CB-F86A8C07A63D}"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pPr fontAlgn="auto"/>
            <a:r>
              <a:rPr lang="zh-CN" altLang="en-US" strike="noStrike" noProof="1"/>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auto"/>
            <a:r>
              <a:rPr lang="zh-CN" altLang="en-US" strike="noStrike" noProof="1"/>
              <a:t>编辑母版文本样式</a:t>
            </a:r>
          </a:p>
        </p:txBody>
      </p:sp>
      <p:sp>
        <p:nvSpPr>
          <p:cNvPr id="4" name="日期占位符 3"/>
          <p:cNvSpPr>
            <a:spLocks noGrp="1"/>
          </p:cNvSpPr>
          <p:nvPr>
            <p:ph type="dt" sz="half" idx="10"/>
          </p:nvPr>
        </p:nvSpPr>
        <p:spPr/>
        <p:txBody>
          <a:bodyPr/>
          <a:lstStyle/>
          <a:p>
            <a:pPr fontAlgn="auto"/>
            <a:fld id="{176A2151-ACA9-4BD3-A881-A8C9D99BF782}" type="datetimeFigureOut">
              <a:rPr lang="zh-CN" altLang="en-US" strike="noStrike" noProof="1" smtClean="0">
                <a:latin typeface="+mn-lt"/>
                <a:ea typeface="+mn-ea"/>
                <a:cs typeface="+mn-cs"/>
              </a:rPr>
              <a:t>2020/1/8</a:t>
            </a:fld>
            <a:endParaRPr lang="zh-CN" altLang="en-US" strike="noStrike" noProof="1"/>
          </a:p>
        </p:txBody>
      </p:sp>
      <p:sp>
        <p:nvSpPr>
          <p:cNvPr id="5" name="页脚占位符 4"/>
          <p:cNvSpPr>
            <a:spLocks noGrp="1"/>
          </p:cNvSpPr>
          <p:nvPr>
            <p:ph type="ftr" sz="quarter" idx="11"/>
          </p:nvPr>
        </p:nvSpPr>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4D00D659-2D5D-4F3B-95CB-F86A8C07A63D}"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fontAlgn="auto"/>
            <a:r>
              <a:rPr lang="zh-CN" altLang="en-US" strike="noStrike" noProof="1"/>
              <a:t>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4" name="内容占位符 3"/>
          <p:cNvSpPr>
            <a:spLocks noGrp="1"/>
          </p:cNvSpPr>
          <p:nvPr>
            <p:ph sz="half" idx="2" hasCustomPrompt="1"/>
          </p:nvPr>
        </p:nvSpPr>
        <p:spPr>
          <a:xfrm>
            <a:off x="6172200" y="1825625"/>
            <a:ext cx="5181600" cy="4351338"/>
          </a:xfrm>
        </p:spPr>
        <p:txBody>
          <a:bodyPr/>
          <a:lstStyle/>
          <a:p>
            <a:pPr lvl="0" fontAlgn="auto"/>
            <a:r>
              <a:rPr lang="zh-CN" altLang="en-US" strike="noStrike" noProof="1"/>
              <a:t>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5" name="日期占位符 4"/>
          <p:cNvSpPr>
            <a:spLocks noGrp="1"/>
          </p:cNvSpPr>
          <p:nvPr>
            <p:ph type="dt" sz="half" idx="10"/>
          </p:nvPr>
        </p:nvSpPr>
        <p:spPr/>
        <p:txBody>
          <a:bodyPr/>
          <a:lstStyle/>
          <a:p>
            <a:pPr fontAlgn="auto"/>
            <a:fld id="{176A2151-ACA9-4BD3-A881-A8C9D99BF782}" type="datetimeFigureOut">
              <a:rPr lang="zh-CN" altLang="en-US" strike="noStrike" noProof="1" smtClean="0">
                <a:latin typeface="+mn-lt"/>
                <a:ea typeface="+mn-ea"/>
                <a:cs typeface="+mn-cs"/>
              </a:rPr>
              <a:t>2020/1/8</a:t>
            </a:fld>
            <a:endParaRPr lang="zh-CN" altLang="en-US" strike="noStrike" noProof="1"/>
          </a:p>
        </p:txBody>
      </p:sp>
      <p:sp>
        <p:nvSpPr>
          <p:cNvPr id="6" name="页脚占位符 5"/>
          <p:cNvSpPr>
            <a:spLocks noGrp="1"/>
          </p:cNvSpPr>
          <p:nvPr>
            <p:ph type="ftr" sz="quarter" idx="11"/>
          </p:nvPr>
        </p:nvSpPr>
        <p:spPr/>
        <p:txBody>
          <a:bodyPr/>
          <a:lstStyle/>
          <a:p>
            <a:pPr fontAlgn="auto"/>
            <a:endParaRPr lang="zh-CN" altLang="en-US" strike="noStrike" noProof="1"/>
          </a:p>
        </p:txBody>
      </p:sp>
      <p:sp>
        <p:nvSpPr>
          <p:cNvPr id="7" name="灯片编号占位符 6"/>
          <p:cNvSpPr>
            <a:spLocks noGrp="1"/>
          </p:cNvSpPr>
          <p:nvPr>
            <p:ph type="sldNum" sz="quarter" idx="12"/>
          </p:nvPr>
        </p:nvSpPr>
        <p:spPr/>
        <p:txBody>
          <a:bodyPr/>
          <a:lstStyle/>
          <a:p>
            <a:pPr fontAlgn="auto"/>
            <a:fld id="{4D00D659-2D5D-4F3B-95CB-F86A8C07A63D}"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fontAlgn="auto"/>
            <a:r>
              <a:rPr lang="zh-CN" altLang="en-US" strike="noStrike" noProof="1"/>
              <a:t>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4" name="内容占位符 3"/>
          <p:cNvSpPr>
            <a:spLocks noGrp="1"/>
          </p:cNvSpPr>
          <p:nvPr>
            <p:ph sz="half" idx="2" hasCustomPrompt="1"/>
          </p:nvPr>
        </p:nvSpPr>
        <p:spPr>
          <a:xfrm>
            <a:off x="6172200" y="1825625"/>
            <a:ext cx="5181600" cy="4351338"/>
          </a:xfrm>
        </p:spPr>
        <p:txBody>
          <a:bodyPr/>
          <a:lstStyle/>
          <a:p>
            <a:pPr lvl="0" fontAlgn="auto"/>
            <a:r>
              <a:rPr lang="zh-CN" altLang="en-US" strike="noStrike" noProof="1"/>
              <a:t>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5" name="日期占位符 4"/>
          <p:cNvSpPr>
            <a:spLocks noGrp="1"/>
          </p:cNvSpPr>
          <p:nvPr>
            <p:ph type="dt" sz="half" idx="10"/>
          </p:nvPr>
        </p:nvSpPr>
        <p:spPr/>
        <p:txBody>
          <a:bodyPr/>
          <a:lstStyle/>
          <a:p>
            <a:pPr fontAlgn="auto"/>
            <a:fld id="{176A2151-ACA9-4BD3-A881-A8C9D99BF782}" type="datetimeFigureOut">
              <a:rPr lang="zh-CN" altLang="en-US" strike="noStrike" noProof="1" smtClean="0">
                <a:latin typeface="+mn-lt"/>
                <a:ea typeface="+mn-ea"/>
                <a:cs typeface="+mn-cs"/>
              </a:rPr>
              <a:t>2020/1/8</a:t>
            </a:fld>
            <a:endParaRPr lang="zh-CN" altLang="en-US" strike="noStrike" noProof="1"/>
          </a:p>
        </p:txBody>
      </p:sp>
      <p:sp>
        <p:nvSpPr>
          <p:cNvPr id="6" name="页脚占位符 5"/>
          <p:cNvSpPr>
            <a:spLocks noGrp="1"/>
          </p:cNvSpPr>
          <p:nvPr>
            <p:ph type="ftr" sz="quarter" idx="11"/>
          </p:nvPr>
        </p:nvSpPr>
        <p:spPr/>
        <p:txBody>
          <a:bodyPr/>
          <a:lstStyle/>
          <a:p>
            <a:pPr fontAlgn="auto"/>
            <a:endParaRPr lang="zh-CN" altLang="en-US" strike="noStrike" noProof="1"/>
          </a:p>
        </p:txBody>
      </p:sp>
      <p:sp>
        <p:nvSpPr>
          <p:cNvPr id="7" name="灯片编号占位符 6"/>
          <p:cNvSpPr>
            <a:spLocks noGrp="1"/>
          </p:cNvSpPr>
          <p:nvPr>
            <p:ph type="sldNum" sz="quarter" idx="12"/>
          </p:nvPr>
        </p:nvSpPr>
        <p:spPr/>
        <p:txBody>
          <a:bodyPr/>
          <a:lstStyle/>
          <a:p>
            <a:pPr fontAlgn="auto"/>
            <a:fld id="{4D00D659-2D5D-4F3B-95CB-F86A8C07A63D}"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auto"/>
            <a:r>
              <a:rPr lang="zh-CN" altLang="en-US" strike="noStrike" noProof="1"/>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fontAlgn="auto"/>
            <a:r>
              <a:rPr lang="zh-CN" altLang="en-US" strike="noStrike" noProof="1"/>
              <a:t>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fontAlgn="auto"/>
            <a:r>
              <a:rPr lang="zh-CN" altLang="en-US" strike="noStrike" noProof="1"/>
              <a:t>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7" name="日期占位符 6"/>
          <p:cNvSpPr>
            <a:spLocks noGrp="1"/>
          </p:cNvSpPr>
          <p:nvPr>
            <p:ph type="dt" sz="half" idx="10"/>
          </p:nvPr>
        </p:nvSpPr>
        <p:spPr/>
        <p:txBody>
          <a:bodyPr/>
          <a:lstStyle/>
          <a:p>
            <a:pPr fontAlgn="auto"/>
            <a:fld id="{176A2151-ACA9-4BD3-A881-A8C9D99BF782}" type="datetimeFigureOut">
              <a:rPr lang="zh-CN" altLang="en-US" strike="noStrike" noProof="1" smtClean="0">
                <a:latin typeface="+mn-lt"/>
                <a:ea typeface="+mn-ea"/>
                <a:cs typeface="+mn-cs"/>
              </a:rPr>
              <a:t>2020/1/8</a:t>
            </a:fld>
            <a:endParaRPr lang="zh-CN" altLang="en-US" strike="noStrike" noProof="1"/>
          </a:p>
        </p:txBody>
      </p:sp>
      <p:sp>
        <p:nvSpPr>
          <p:cNvPr id="8" name="页脚占位符 7"/>
          <p:cNvSpPr>
            <a:spLocks noGrp="1"/>
          </p:cNvSpPr>
          <p:nvPr>
            <p:ph type="ftr" sz="quarter" idx="11"/>
          </p:nvPr>
        </p:nvSpPr>
        <p:spPr/>
        <p:txBody>
          <a:bodyPr/>
          <a:lstStyle/>
          <a:p>
            <a:pPr fontAlgn="auto"/>
            <a:endParaRPr lang="zh-CN" altLang="en-US" strike="noStrike" noProof="1"/>
          </a:p>
        </p:txBody>
      </p:sp>
      <p:sp>
        <p:nvSpPr>
          <p:cNvPr id="9" name="灯片编号占位符 8"/>
          <p:cNvSpPr>
            <a:spLocks noGrp="1"/>
          </p:cNvSpPr>
          <p:nvPr>
            <p:ph type="sldNum" sz="quarter" idx="12"/>
          </p:nvPr>
        </p:nvSpPr>
        <p:spPr/>
        <p:txBody>
          <a:bodyPr/>
          <a:lstStyle/>
          <a:p>
            <a:pPr fontAlgn="auto"/>
            <a:fld id="{4D00D659-2D5D-4F3B-95CB-F86A8C07A63D}"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auto"/>
            <a:fld id="{176A2151-ACA9-4BD3-A881-A8C9D99BF782}" type="datetimeFigureOut">
              <a:rPr lang="zh-CN" altLang="en-US" strike="noStrike" noProof="1" smtClean="0">
                <a:latin typeface="+mn-lt"/>
                <a:ea typeface="+mn-ea"/>
                <a:cs typeface="+mn-cs"/>
              </a:rPr>
              <a:t>2020/1/8</a:t>
            </a:fld>
            <a:endParaRPr lang="zh-CN" altLang="en-US" strike="noStrike" noProof="1"/>
          </a:p>
        </p:txBody>
      </p:sp>
      <p:sp>
        <p:nvSpPr>
          <p:cNvPr id="4" name="页脚占位符 3"/>
          <p:cNvSpPr>
            <a:spLocks noGrp="1"/>
          </p:cNvSpPr>
          <p:nvPr>
            <p:ph type="ftr" sz="quarter" idx="11"/>
          </p:nvPr>
        </p:nvSpPr>
        <p:spPr/>
        <p:txBody>
          <a:bodyPr/>
          <a:lstStyle/>
          <a:p>
            <a:pPr fontAlgn="auto"/>
            <a:endParaRPr lang="zh-CN" altLang="en-US" strike="noStrike" noProof="1"/>
          </a:p>
        </p:txBody>
      </p:sp>
      <p:sp>
        <p:nvSpPr>
          <p:cNvPr id="5" name="灯片编号占位符 4"/>
          <p:cNvSpPr>
            <a:spLocks noGrp="1"/>
          </p:cNvSpPr>
          <p:nvPr>
            <p:ph type="sldNum" sz="quarter" idx="12"/>
          </p:nvPr>
        </p:nvSpPr>
        <p:spPr/>
        <p:txBody>
          <a:bodyPr/>
          <a:lstStyle/>
          <a:p>
            <a:pPr fontAlgn="auto"/>
            <a:fld id="{4D00D659-2D5D-4F3B-95CB-F86A8C07A63D}"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DBDBDB"/>
        </a:solidFill>
        <a:effectLst/>
      </p:bgPr>
    </p:bg>
    <p:spTree>
      <p:nvGrpSpPr>
        <p:cNvPr id="1" name=""/>
        <p:cNvGrpSpPr/>
        <p:nvPr/>
      </p:nvGrpSpPr>
      <p:grpSpPr>
        <a:xfrm>
          <a:off x="0" y="0"/>
          <a:ext cx="0" cy="0"/>
          <a:chOff x="0" y="0"/>
          <a:chExt cx="0" cy="0"/>
        </a:xfrm>
      </p:grpSpPr>
      <p:sp>
        <p:nvSpPr>
          <p:cNvPr id="5" name="任意多边形: 形状 4"/>
          <p:cNvSpPr/>
          <p:nvPr userDrawn="1"/>
        </p:nvSpPr>
        <p:spPr>
          <a:xfrm>
            <a:off x="0" y="6586538"/>
            <a:ext cx="11223625" cy="290513"/>
          </a:xfrm>
          <a:custGeom>
            <a:avLst/>
            <a:gdLst>
              <a:gd name="connsiteX0" fmla="*/ 0 w 11224268"/>
              <a:gd name="connsiteY0" fmla="*/ 0 h 289560"/>
              <a:gd name="connsiteX1" fmla="*/ 11224268 w 11224268"/>
              <a:gd name="connsiteY1" fmla="*/ 0 h 289560"/>
              <a:gd name="connsiteX2" fmla="*/ 10934708 w 11224268"/>
              <a:gd name="connsiteY2" fmla="*/ 289560 h 289560"/>
              <a:gd name="connsiteX3" fmla="*/ 0 w 11224268"/>
              <a:gd name="connsiteY3" fmla="*/ 289560 h 289560"/>
              <a:gd name="connsiteX4" fmla="*/ 0 w 11224268"/>
              <a:gd name="connsiteY4" fmla="*/ 0 h 289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24268" h="289560">
                <a:moveTo>
                  <a:pt x="0" y="0"/>
                </a:moveTo>
                <a:lnTo>
                  <a:pt x="11224268" y="0"/>
                </a:lnTo>
                <a:lnTo>
                  <a:pt x="10934708" y="289560"/>
                </a:lnTo>
                <a:lnTo>
                  <a:pt x="0" y="289560"/>
                </a:lnTo>
                <a:lnTo>
                  <a:pt x="0" y="0"/>
                </a:lnTo>
                <a:close/>
              </a:path>
            </a:pathLst>
          </a:custGeom>
          <a:solidFill>
            <a:srgbClr val="004D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endParaRPr>
          </a:p>
        </p:txBody>
      </p:sp>
      <p:sp>
        <p:nvSpPr>
          <p:cNvPr id="6" name="任意多边形: 形状 5"/>
          <p:cNvSpPr/>
          <p:nvPr userDrawn="1"/>
        </p:nvSpPr>
        <p:spPr>
          <a:xfrm>
            <a:off x="11010900" y="6586538"/>
            <a:ext cx="1181100" cy="290513"/>
          </a:xfrm>
          <a:custGeom>
            <a:avLst/>
            <a:gdLst>
              <a:gd name="connsiteX0" fmla="*/ 289560 w 1181100"/>
              <a:gd name="connsiteY0" fmla="*/ 0 h 289560"/>
              <a:gd name="connsiteX1" fmla="*/ 1181100 w 1181100"/>
              <a:gd name="connsiteY1" fmla="*/ 0 h 289560"/>
              <a:gd name="connsiteX2" fmla="*/ 1181100 w 1181100"/>
              <a:gd name="connsiteY2" fmla="*/ 289560 h 289560"/>
              <a:gd name="connsiteX3" fmla="*/ 0 w 1181100"/>
              <a:gd name="connsiteY3" fmla="*/ 289560 h 289560"/>
              <a:gd name="connsiteX4" fmla="*/ 289560 w 1181100"/>
              <a:gd name="connsiteY4" fmla="*/ 0 h 289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100" h="289560">
                <a:moveTo>
                  <a:pt x="289560" y="0"/>
                </a:moveTo>
                <a:lnTo>
                  <a:pt x="1181100" y="0"/>
                </a:lnTo>
                <a:lnTo>
                  <a:pt x="1181100" y="289560"/>
                </a:lnTo>
                <a:lnTo>
                  <a:pt x="0" y="289560"/>
                </a:lnTo>
                <a:lnTo>
                  <a:pt x="289560" y="0"/>
                </a:lnTo>
                <a:close/>
              </a:path>
            </a:pathLst>
          </a:cu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endParaRPr>
          </a:p>
        </p:txBody>
      </p:sp>
      <p:sp>
        <p:nvSpPr>
          <p:cNvPr id="5124" name="灯片编号占位符 3"/>
          <p:cNvSpPr txBox="1"/>
          <p:nvPr userDrawn="1"/>
        </p:nvSpPr>
        <p:spPr>
          <a:xfrm>
            <a:off x="11601450" y="6586538"/>
            <a:ext cx="495300" cy="365125"/>
          </a:xfrm>
          <a:prstGeom prst="rect">
            <a:avLst/>
          </a:prstGeom>
          <a:noFill/>
          <a:ln w="9525">
            <a:noFill/>
          </a:ln>
        </p:spPr>
        <p:txBody>
          <a:bodyPr anchor="t"/>
          <a:lstStyle/>
          <a:p>
            <a:pPr lvl="0" indent="0"/>
            <a:fld id="{9A0DB2DC-4C9A-4742-B13C-FB6460FD3503}" type="slidenum">
              <a:rPr lang="zh-CN" altLang="en-US" sz="1200">
                <a:solidFill>
                  <a:schemeClr val="bg1"/>
                </a:solidFill>
                <a:latin typeface="微软雅黑" panose="020B0503020204020204" pitchFamily="34" charset="-122"/>
                <a:ea typeface="微软雅黑" panose="020B0503020204020204" pitchFamily="34" charset="-122"/>
              </a:rPr>
              <a:t>‹#›</a:t>
            </a:fld>
            <a:endParaRPr lang="zh-CN" altLang="en-US" sz="1200">
              <a:solidFill>
                <a:schemeClr val="bg1"/>
              </a:solidFill>
              <a:latin typeface="微软雅黑" panose="020B0503020204020204" pitchFamily="34" charset="-122"/>
              <a:ea typeface="微软雅黑" panose="020B0503020204020204" pitchFamily="34" charset="-122"/>
            </a:endParaRPr>
          </a:p>
        </p:txBody>
      </p:sp>
      <p:pic>
        <p:nvPicPr>
          <p:cNvPr id="5125"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650" y="178268"/>
            <a:ext cx="889000" cy="545031"/>
          </a:xfrm>
          <a:prstGeom prst="rect">
            <a:avLst/>
          </a:prstGeom>
          <a:noFill/>
          <a:ln w="9525">
            <a:noFill/>
          </a:ln>
        </p:spPr>
      </p:pic>
      <p:cxnSp>
        <p:nvCxnSpPr>
          <p:cNvPr id="9" name="直接连接符 8"/>
          <p:cNvCxnSpPr/>
          <p:nvPr userDrawn="1"/>
        </p:nvCxnSpPr>
        <p:spPr>
          <a:xfrm>
            <a:off x="1235075" y="271463"/>
            <a:ext cx="0" cy="596900"/>
          </a:xfrm>
          <a:prstGeom prst="line">
            <a:avLst/>
          </a:prstGeom>
          <a:ln>
            <a:solidFill>
              <a:srgbClr val="004DA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userDrawn="1"/>
        </p:nvCxnSpPr>
        <p:spPr>
          <a:xfrm>
            <a:off x="10033689" y="6423887"/>
            <a:ext cx="219486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日期占位符 1"/>
          <p:cNvSpPr>
            <a:spLocks noGrp="1"/>
          </p:cNvSpPr>
          <p:nvPr>
            <p:ph type="dt" sz="half" idx="10"/>
          </p:nvPr>
        </p:nvSpPr>
        <p:spPr>
          <a:xfrm>
            <a:off x="838200" y="6356350"/>
            <a:ext cx="2743200" cy="365125"/>
          </a:xfrm>
          <a:prstGeom prst="rect">
            <a:avLst/>
          </a:prstGeom>
        </p:spPr>
        <p:txBody>
          <a:bodyPr vert="horz" lIns="91440" tIns="45720" rIns="91440" bIns="45720" rtlCol="0" anchor="ctr"/>
          <a:lstStyle/>
          <a:p>
            <a:pPr fontAlgn="auto"/>
            <a:fld id="{176A2151-ACA9-4BD3-A881-A8C9D99BF782}" type="datetimeFigureOut">
              <a:rPr lang="zh-CN" altLang="en-US" strike="noStrike" noProof="1" smtClean="0">
                <a:latin typeface="+mn-lt"/>
                <a:ea typeface="+mn-ea"/>
                <a:cs typeface="+mn-cs"/>
              </a:rPr>
              <a:t>2020/1/8</a:t>
            </a:fld>
            <a:endParaRPr lang="zh-CN" altLang="en-US" strike="noStrike" noProof="1"/>
          </a:p>
        </p:txBody>
      </p:sp>
      <p:sp>
        <p:nvSpPr>
          <p:cNvPr id="3" name="页脚占位符 2"/>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p>
            <a:pPr fontAlgn="auto"/>
            <a:endParaRPr lang="zh-CN" altLang="en-US" strike="noStrike" noProof="1"/>
          </a:p>
        </p:txBody>
      </p:sp>
      <p:sp>
        <p:nvSpPr>
          <p:cNvPr id="4" name="灯片编号占位符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p>
            <a:pPr fontAlgn="auto"/>
            <a:fld id="{4D00D659-2D5D-4F3B-95CB-F86A8C07A63D}" type="slidenum">
              <a:rPr lang="zh-CN" altLang="en-US" strike="noStrike" noProof="1" smtClean="0">
                <a:latin typeface="+mn-lt"/>
                <a:ea typeface="+mn-ea"/>
                <a:cs typeface="+mn-cs"/>
              </a:rPr>
              <a:t>‹#›</a:t>
            </a:fld>
            <a:endParaRPr lang="zh-CN" altLang="en-US" strike="noStrike" noProof="1"/>
          </a:p>
        </p:txBody>
      </p:sp>
      <p:sp>
        <p:nvSpPr>
          <p:cNvPr id="15" name="文本框 14"/>
          <p:cNvSpPr txBox="1"/>
          <p:nvPr userDrawn="1"/>
        </p:nvSpPr>
        <p:spPr>
          <a:xfrm>
            <a:off x="251470" y="665633"/>
            <a:ext cx="987425" cy="276999"/>
          </a:xfrm>
          <a:prstGeom prst="rect">
            <a:avLst/>
          </a:prstGeom>
          <a:noFill/>
        </p:spPr>
        <p:txBody>
          <a:bodyPr wrap="square" rtlCol="0">
            <a:spAutoFit/>
          </a:bodyPr>
          <a:lstStyle/>
          <a:p>
            <a:r>
              <a:rPr lang="zh-CN" altLang="en-US" sz="1200" dirty="0">
                <a:solidFill>
                  <a:srgbClr val="004DA1"/>
                </a:solidFill>
                <a:latin typeface="黑体" panose="02010609060101010101" charset="-122"/>
                <a:ea typeface="黑体" panose="02010609060101010101" charset="-122"/>
              </a:rPr>
              <a:t>纳税人学堂</a:t>
            </a:r>
            <a:endParaRPr lang="zh-CN" altLang="en-US" sz="1200" dirty="0"/>
          </a:p>
        </p:txBody>
      </p:sp>
      <p:sp>
        <p:nvSpPr>
          <p:cNvPr id="7" name="文本框 6"/>
          <p:cNvSpPr txBox="1"/>
          <p:nvPr userDrawn="1"/>
        </p:nvSpPr>
        <p:spPr>
          <a:xfrm>
            <a:off x="10119157" y="6054555"/>
            <a:ext cx="2364260" cy="369332"/>
          </a:xfrm>
          <a:prstGeom prst="rect">
            <a:avLst/>
          </a:prstGeom>
          <a:noFill/>
        </p:spPr>
        <p:txBody>
          <a:bodyPr wrap="square" rtlCol="0">
            <a:spAutoFit/>
          </a:bodyPr>
          <a:lstStyle/>
          <a:p>
            <a:r>
              <a:rPr lang="zh-CN" altLang="en-US" dirty="0">
                <a:solidFill>
                  <a:srgbClr val="004DA1"/>
                </a:solidFill>
                <a:latin typeface="黑体" panose="02010609060101010101" charset="-122"/>
                <a:ea typeface="黑体" panose="02010609060101010101" charset="-122"/>
              </a:rPr>
              <a:t>广西税务在线直播</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fontAlgn="auto"/>
            <a:fld id="{176A2151-ACA9-4BD3-A881-A8C9D99BF782}" type="datetimeFigureOut">
              <a:rPr lang="zh-CN" altLang="en-US" strike="noStrike" noProof="1" smtClean="0">
                <a:latin typeface="+mn-lt"/>
                <a:ea typeface="+mn-ea"/>
                <a:cs typeface="+mn-cs"/>
              </a:rPr>
              <a:t>2020/1/8</a:t>
            </a:fld>
            <a:endParaRPr lang="zh-CN" altLang="en-US" strike="noStrike" noProof="1"/>
          </a:p>
        </p:txBody>
      </p:sp>
      <p:sp>
        <p:nvSpPr>
          <p:cNvPr id="4" name="页脚占位符 3"/>
          <p:cNvSpPr>
            <a:spLocks noGrp="1"/>
          </p:cNvSpPr>
          <p:nvPr>
            <p:ph type="ftr" sz="quarter" idx="11"/>
          </p:nvPr>
        </p:nvSpPr>
        <p:spPr/>
        <p:txBody>
          <a:bodyPr/>
          <a:lstStyle/>
          <a:p>
            <a:pPr fontAlgn="auto"/>
            <a:endParaRPr lang="zh-CN" altLang="en-US" strike="noStrike" noProof="1"/>
          </a:p>
        </p:txBody>
      </p:sp>
      <p:sp>
        <p:nvSpPr>
          <p:cNvPr id="5" name="灯片编号占位符 4"/>
          <p:cNvSpPr>
            <a:spLocks noGrp="1"/>
          </p:cNvSpPr>
          <p:nvPr>
            <p:ph type="sldNum" sz="quarter" idx="12"/>
          </p:nvPr>
        </p:nvSpPr>
        <p:spPr/>
        <p:txBody>
          <a:bodyPr/>
          <a:lstStyle/>
          <a:p>
            <a:pPr fontAlgn="auto"/>
            <a:fld id="{4D00D659-2D5D-4F3B-95CB-F86A8C07A63D}"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fontAlgn="auto"/>
            <a:fld id="{176A2151-ACA9-4BD3-A881-A8C9D99BF782}" type="datetimeFigureOut">
              <a:rPr lang="zh-CN" altLang="en-US" strike="noStrike" noProof="1" smtClean="0">
                <a:latin typeface="+mn-lt"/>
                <a:ea typeface="+mn-ea"/>
                <a:cs typeface="+mn-cs"/>
              </a:rPr>
              <a:t>2020/1/8</a:t>
            </a:fld>
            <a:endParaRPr lang="zh-CN" altLang="en-US" strike="noStrike" noProof="1"/>
          </a:p>
        </p:txBody>
      </p:sp>
      <p:sp>
        <p:nvSpPr>
          <p:cNvPr id="4" name="页脚占位符 3"/>
          <p:cNvSpPr>
            <a:spLocks noGrp="1"/>
          </p:cNvSpPr>
          <p:nvPr>
            <p:ph type="ftr" sz="quarter" idx="11"/>
          </p:nvPr>
        </p:nvSpPr>
        <p:spPr/>
        <p:txBody>
          <a:bodyPr/>
          <a:lstStyle/>
          <a:p>
            <a:pPr fontAlgn="auto"/>
            <a:endParaRPr lang="zh-CN" altLang="en-US" strike="noStrike" noProof="1"/>
          </a:p>
        </p:txBody>
      </p:sp>
      <p:sp>
        <p:nvSpPr>
          <p:cNvPr id="5" name="灯片编号占位符 4"/>
          <p:cNvSpPr>
            <a:spLocks noGrp="1"/>
          </p:cNvSpPr>
          <p:nvPr>
            <p:ph type="sldNum" sz="quarter" idx="12"/>
          </p:nvPr>
        </p:nvSpPr>
        <p:spPr/>
        <p:txBody>
          <a:bodyPr/>
          <a:lstStyle/>
          <a:p>
            <a:pPr fontAlgn="auto"/>
            <a:fld id="{4D00D659-2D5D-4F3B-95CB-F86A8C07A63D}"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pPr fontAlgn="auto"/>
            <a:r>
              <a:rPr lang="zh-CN" altLang="en-US" strike="noStrike" noProof="1"/>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auto"/>
            <a:r>
              <a:rPr lang="zh-CN" altLang="en-US" strike="noStrike" noProof="1"/>
              <a:t>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auto"/>
            <a:r>
              <a:rPr lang="zh-CN" altLang="en-US" strike="noStrike" noProof="1"/>
              <a:t>编辑母版文本样式</a:t>
            </a:r>
          </a:p>
        </p:txBody>
      </p:sp>
      <p:sp>
        <p:nvSpPr>
          <p:cNvPr id="5" name="日期占位符 4"/>
          <p:cNvSpPr>
            <a:spLocks noGrp="1"/>
          </p:cNvSpPr>
          <p:nvPr>
            <p:ph type="dt" sz="half" idx="10"/>
          </p:nvPr>
        </p:nvSpPr>
        <p:spPr/>
        <p:txBody>
          <a:bodyPr/>
          <a:lstStyle/>
          <a:p>
            <a:pPr fontAlgn="auto"/>
            <a:fld id="{176A2151-ACA9-4BD3-A881-A8C9D99BF782}" type="datetimeFigureOut">
              <a:rPr lang="zh-CN" altLang="en-US" strike="noStrike" noProof="1" smtClean="0">
                <a:latin typeface="+mn-lt"/>
                <a:ea typeface="+mn-ea"/>
                <a:cs typeface="+mn-cs"/>
              </a:rPr>
              <a:t>2020/1/8</a:t>
            </a:fld>
            <a:endParaRPr lang="zh-CN" altLang="en-US" strike="noStrike" noProof="1"/>
          </a:p>
        </p:txBody>
      </p:sp>
      <p:sp>
        <p:nvSpPr>
          <p:cNvPr id="6" name="页脚占位符 5"/>
          <p:cNvSpPr>
            <a:spLocks noGrp="1"/>
          </p:cNvSpPr>
          <p:nvPr>
            <p:ph type="ftr" sz="quarter" idx="11"/>
          </p:nvPr>
        </p:nvSpPr>
        <p:spPr/>
        <p:txBody>
          <a:bodyPr/>
          <a:lstStyle/>
          <a:p>
            <a:pPr fontAlgn="auto"/>
            <a:endParaRPr lang="zh-CN" altLang="en-US" strike="noStrike" noProof="1"/>
          </a:p>
        </p:txBody>
      </p:sp>
      <p:sp>
        <p:nvSpPr>
          <p:cNvPr id="7" name="灯片编号占位符 6"/>
          <p:cNvSpPr>
            <a:spLocks noGrp="1"/>
          </p:cNvSpPr>
          <p:nvPr>
            <p:ph type="sldNum" sz="quarter" idx="12"/>
          </p:nvPr>
        </p:nvSpPr>
        <p:spPr/>
        <p:txBody>
          <a:bodyPr/>
          <a:lstStyle/>
          <a:p>
            <a:pPr fontAlgn="auto"/>
            <a:fld id="{4D00D659-2D5D-4F3B-95CB-F86A8C07A63D}"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pPr fontAlgn="auto"/>
            <a:r>
              <a:rPr lang="zh-CN" altLang="en-US" strike="noStrike" noProof="1"/>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fontAlgn="auto"/>
            <a:endParaRPr lang="zh-CN" altLang="en-US" strike="noStrike" noProof="1"/>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auto"/>
            <a:r>
              <a:rPr lang="zh-CN" altLang="en-US" strike="noStrike" noProof="1"/>
              <a:t>编辑母版文本样式</a:t>
            </a:r>
          </a:p>
        </p:txBody>
      </p:sp>
      <p:sp>
        <p:nvSpPr>
          <p:cNvPr id="5" name="日期占位符 4"/>
          <p:cNvSpPr>
            <a:spLocks noGrp="1"/>
          </p:cNvSpPr>
          <p:nvPr>
            <p:ph type="dt" sz="half" idx="10"/>
          </p:nvPr>
        </p:nvSpPr>
        <p:spPr/>
        <p:txBody>
          <a:bodyPr/>
          <a:lstStyle/>
          <a:p>
            <a:pPr fontAlgn="auto"/>
            <a:fld id="{176A2151-ACA9-4BD3-A881-A8C9D99BF782}" type="datetimeFigureOut">
              <a:rPr lang="zh-CN" altLang="en-US" strike="noStrike" noProof="1" smtClean="0">
                <a:latin typeface="+mn-lt"/>
                <a:ea typeface="+mn-ea"/>
                <a:cs typeface="+mn-cs"/>
              </a:rPr>
              <a:t>2020/1/8</a:t>
            </a:fld>
            <a:endParaRPr lang="zh-CN" altLang="en-US" strike="noStrike" noProof="1"/>
          </a:p>
        </p:txBody>
      </p:sp>
      <p:sp>
        <p:nvSpPr>
          <p:cNvPr id="6" name="页脚占位符 5"/>
          <p:cNvSpPr>
            <a:spLocks noGrp="1"/>
          </p:cNvSpPr>
          <p:nvPr>
            <p:ph type="ftr" sz="quarter" idx="11"/>
          </p:nvPr>
        </p:nvSpPr>
        <p:spPr/>
        <p:txBody>
          <a:bodyPr/>
          <a:lstStyle/>
          <a:p>
            <a:pPr fontAlgn="auto"/>
            <a:endParaRPr lang="zh-CN" altLang="en-US" strike="noStrike" noProof="1"/>
          </a:p>
        </p:txBody>
      </p:sp>
      <p:sp>
        <p:nvSpPr>
          <p:cNvPr id="7" name="灯片编号占位符 6"/>
          <p:cNvSpPr>
            <a:spLocks noGrp="1"/>
          </p:cNvSpPr>
          <p:nvPr>
            <p:ph type="sldNum" sz="quarter" idx="12"/>
          </p:nvPr>
        </p:nvSpPr>
        <p:spPr/>
        <p:txBody>
          <a:bodyPr/>
          <a:lstStyle/>
          <a:p>
            <a:pPr fontAlgn="auto"/>
            <a:fld id="{4D00D659-2D5D-4F3B-95CB-F86A8C07A63D}"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a:t>单击此处编辑母版标题样式</a:t>
            </a:r>
          </a:p>
        </p:txBody>
      </p:sp>
      <p:sp>
        <p:nvSpPr>
          <p:cNvPr id="3" name="竖排文字占位符 2"/>
          <p:cNvSpPr>
            <a:spLocks noGrp="1"/>
          </p:cNvSpPr>
          <p:nvPr>
            <p:ph type="body" orient="vert" idx="1" hasCustomPrompt="1"/>
          </p:nvPr>
        </p:nvSpPr>
        <p:spPr/>
        <p:txBody>
          <a:bodyPr vert="eaVert"/>
          <a:lstStyle/>
          <a:p>
            <a:pPr lvl="0" fontAlgn="auto"/>
            <a:r>
              <a:rPr lang="zh-CN" altLang="en-US" strike="noStrike" noProof="1"/>
              <a:t>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4" name="日期占位符 3"/>
          <p:cNvSpPr>
            <a:spLocks noGrp="1"/>
          </p:cNvSpPr>
          <p:nvPr>
            <p:ph type="dt" sz="half" idx="10"/>
          </p:nvPr>
        </p:nvSpPr>
        <p:spPr/>
        <p:txBody>
          <a:bodyPr/>
          <a:lstStyle/>
          <a:p>
            <a:pPr fontAlgn="auto"/>
            <a:fld id="{176A2151-ACA9-4BD3-A881-A8C9D99BF782}" type="datetimeFigureOut">
              <a:rPr lang="zh-CN" altLang="en-US" strike="noStrike" noProof="1" smtClean="0">
                <a:latin typeface="+mn-lt"/>
                <a:ea typeface="+mn-ea"/>
                <a:cs typeface="+mn-cs"/>
              </a:rPr>
              <a:t>2020/1/8</a:t>
            </a:fld>
            <a:endParaRPr lang="zh-CN" altLang="en-US" strike="noStrike" noProof="1"/>
          </a:p>
        </p:txBody>
      </p:sp>
      <p:sp>
        <p:nvSpPr>
          <p:cNvPr id="5" name="页脚占位符 4"/>
          <p:cNvSpPr>
            <a:spLocks noGrp="1"/>
          </p:cNvSpPr>
          <p:nvPr>
            <p:ph type="ftr" sz="quarter" idx="11"/>
          </p:nvPr>
        </p:nvSpPr>
        <p:spPr/>
        <p:txBody>
          <a:bodyPr/>
          <a:lstStyle/>
          <a:p>
            <a:pPr fontAlgn="auto"/>
            <a:endParaRPr lang="zh-CN" altLang="en-US" strike="noStrike" noProof="1"/>
          </a:p>
        </p:txBody>
      </p:sp>
      <p:sp>
        <p:nvSpPr>
          <p:cNvPr id="6" name="灯片编号占位符 5"/>
          <p:cNvSpPr>
            <a:spLocks noGrp="1"/>
          </p:cNvSpPr>
          <p:nvPr>
            <p:ph type="sldNum" sz="quarter" idx="12"/>
          </p:nvPr>
        </p:nvSpPr>
        <p:spPr/>
        <p:txBody>
          <a:bodyPr/>
          <a:lstStyle/>
          <a:p>
            <a:pPr fontAlgn="auto"/>
            <a:fld id="{4D00D659-2D5D-4F3B-95CB-F86A8C07A63D}"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
        <p:nvSpPr>
          <p:cNvPr id="6146" name="文本框 6"/>
          <p:cNvSpPr txBox="1"/>
          <p:nvPr userDrawn="1"/>
        </p:nvSpPr>
        <p:spPr>
          <a:xfrm>
            <a:off x="-8047037" y="-12720637"/>
            <a:ext cx="26730325" cy="1862137"/>
          </a:xfrm>
          <a:prstGeom prst="rect">
            <a:avLst/>
          </a:prstGeom>
          <a:noFill/>
          <a:ln w="9525">
            <a:noFill/>
          </a:ln>
        </p:spPr>
        <p:txBody>
          <a:bodyPr wrap="none" anchor="t">
            <a:spAutoFit/>
          </a:bodyPr>
          <a:lstStyle/>
          <a:p>
            <a:pPr lvl="0" indent="0"/>
            <a:r>
              <a:rPr lang="zh-CN" altLang="en-US" sz="11500" b="1" dirty="0">
                <a:latin typeface="微软雅黑" panose="020B0503020204020204" pitchFamily="34" charset="-122"/>
                <a:ea typeface="微软雅黑" panose="020B0503020204020204" pitchFamily="34" charset="-122"/>
              </a:rPr>
              <a:t>泸州慧灵办公广告有限责任公司原创设计</a:t>
            </a:r>
          </a:p>
        </p:txBody>
      </p:sp>
      <p:sp>
        <p:nvSpPr>
          <p:cNvPr id="6147" name="文本框 7"/>
          <p:cNvSpPr txBox="1"/>
          <p:nvPr userDrawn="1"/>
        </p:nvSpPr>
        <p:spPr>
          <a:xfrm>
            <a:off x="-36941125" y="-10190162"/>
            <a:ext cx="15419388" cy="1108075"/>
          </a:xfrm>
          <a:prstGeom prst="rect">
            <a:avLst/>
          </a:prstGeom>
          <a:noFill/>
          <a:ln w="9525">
            <a:noFill/>
          </a:ln>
        </p:spPr>
        <p:txBody>
          <a:bodyPr wrap="none" anchor="t">
            <a:spAutoFit/>
          </a:bodyPr>
          <a:lstStyle/>
          <a:p>
            <a:pPr lvl="0" indent="0"/>
            <a:r>
              <a:rPr lang="zh-CN" altLang="en-US" sz="6600" b="1" dirty="0">
                <a:latin typeface="微软雅黑" panose="020B0503020204020204" pitchFamily="34" charset="-122"/>
                <a:ea typeface="微软雅黑" panose="020B0503020204020204" pitchFamily="34" charset="-122"/>
              </a:rPr>
              <a:t>泸州慧灵办公广告有限责任公司原创设计</a:t>
            </a:r>
          </a:p>
        </p:txBody>
      </p:sp>
      <p:sp>
        <p:nvSpPr>
          <p:cNvPr id="6148" name="文本框 8"/>
          <p:cNvSpPr txBox="1"/>
          <p:nvPr userDrawn="1"/>
        </p:nvSpPr>
        <p:spPr>
          <a:xfrm>
            <a:off x="-34167762" y="16510000"/>
            <a:ext cx="26730325" cy="1862138"/>
          </a:xfrm>
          <a:prstGeom prst="rect">
            <a:avLst/>
          </a:prstGeom>
          <a:noFill/>
          <a:ln w="9525">
            <a:noFill/>
          </a:ln>
        </p:spPr>
        <p:txBody>
          <a:bodyPr wrap="none" anchor="t">
            <a:spAutoFit/>
          </a:bodyPr>
          <a:lstStyle/>
          <a:p>
            <a:pPr lvl="0" indent="0"/>
            <a:r>
              <a:rPr lang="zh-CN" altLang="en-US" sz="11500" b="1" dirty="0">
                <a:latin typeface="微软雅黑" panose="020B0503020204020204" pitchFamily="34" charset="-122"/>
                <a:ea typeface="微软雅黑" panose="020B0503020204020204" pitchFamily="34" charset="-122"/>
              </a:rPr>
              <a:t>泸州慧灵办公广告有限责任公司原创设计</a:t>
            </a:r>
          </a:p>
        </p:txBody>
      </p:sp>
      <p:sp>
        <p:nvSpPr>
          <p:cNvPr id="6149" name="文本框 9"/>
          <p:cNvSpPr txBox="1"/>
          <p:nvPr userDrawn="1"/>
        </p:nvSpPr>
        <p:spPr>
          <a:xfrm>
            <a:off x="-3932237" y="14955838"/>
            <a:ext cx="26730325" cy="1862137"/>
          </a:xfrm>
          <a:prstGeom prst="rect">
            <a:avLst/>
          </a:prstGeom>
          <a:noFill/>
          <a:ln w="9525">
            <a:noFill/>
          </a:ln>
        </p:spPr>
        <p:txBody>
          <a:bodyPr wrap="none" anchor="t">
            <a:spAutoFit/>
          </a:bodyPr>
          <a:lstStyle/>
          <a:p>
            <a:pPr lvl="0" indent="0"/>
            <a:r>
              <a:rPr lang="zh-CN" altLang="en-US" sz="11500" b="1" dirty="0">
                <a:latin typeface="微软雅黑" panose="020B0503020204020204" pitchFamily="34" charset="-122"/>
                <a:ea typeface="微软雅黑" panose="020B0503020204020204" pitchFamily="34" charset="-122"/>
              </a:rPr>
              <a:t>泸州慧灵办公广告有限责任公司原创设计</a:t>
            </a:r>
          </a:p>
        </p:txBody>
      </p:sp>
      <p:sp>
        <p:nvSpPr>
          <p:cNvPr id="6150" name="文本框 10"/>
          <p:cNvSpPr txBox="1"/>
          <p:nvPr userDrawn="1"/>
        </p:nvSpPr>
        <p:spPr>
          <a:xfrm>
            <a:off x="-23575962" y="12117388"/>
            <a:ext cx="15419387" cy="1108075"/>
          </a:xfrm>
          <a:prstGeom prst="rect">
            <a:avLst/>
          </a:prstGeom>
          <a:noFill/>
          <a:ln w="9525">
            <a:noFill/>
          </a:ln>
        </p:spPr>
        <p:txBody>
          <a:bodyPr wrap="none" anchor="t">
            <a:spAutoFit/>
          </a:bodyPr>
          <a:lstStyle/>
          <a:p>
            <a:pPr lvl="0" indent="0"/>
            <a:r>
              <a:rPr lang="zh-CN" altLang="en-US" sz="6600" b="1" dirty="0">
                <a:latin typeface="微软雅黑" panose="020B0503020204020204" pitchFamily="34" charset="-122"/>
                <a:ea typeface="微软雅黑" panose="020B0503020204020204" pitchFamily="34" charset="-122"/>
              </a:rPr>
              <a:t>泸州慧灵办公广告有限责任公司原创设计</a:t>
            </a:r>
          </a:p>
        </p:txBody>
      </p:sp>
      <p:sp>
        <p:nvSpPr>
          <p:cNvPr id="6151" name="文本框 12"/>
          <p:cNvSpPr txBox="1"/>
          <p:nvPr userDrawn="1"/>
        </p:nvSpPr>
        <p:spPr>
          <a:xfrm>
            <a:off x="-24460200" y="-4030662"/>
            <a:ext cx="15419388" cy="1108075"/>
          </a:xfrm>
          <a:prstGeom prst="rect">
            <a:avLst/>
          </a:prstGeom>
          <a:noFill/>
          <a:ln w="9525">
            <a:noFill/>
          </a:ln>
        </p:spPr>
        <p:txBody>
          <a:bodyPr wrap="none" anchor="t">
            <a:spAutoFit/>
          </a:bodyPr>
          <a:lstStyle/>
          <a:p>
            <a:pPr lvl="0" indent="0"/>
            <a:r>
              <a:rPr lang="zh-CN" altLang="en-US" sz="6600" b="1" dirty="0">
                <a:latin typeface="微软雅黑" panose="020B0503020204020204" pitchFamily="34" charset="-122"/>
                <a:ea typeface="微软雅黑" panose="020B0503020204020204" pitchFamily="34" charset="-122"/>
              </a:rPr>
              <a:t>泸州慧灵办公广告有限责任公司原创设计</a:t>
            </a:r>
          </a:p>
        </p:txBody>
      </p:sp>
      <p:sp>
        <p:nvSpPr>
          <p:cNvPr id="6152" name="文本框 13"/>
          <p:cNvSpPr txBox="1"/>
          <p:nvPr userDrawn="1"/>
        </p:nvSpPr>
        <p:spPr>
          <a:xfrm>
            <a:off x="-4892675" y="-8375650"/>
            <a:ext cx="15419388" cy="1108075"/>
          </a:xfrm>
          <a:prstGeom prst="rect">
            <a:avLst/>
          </a:prstGeom>
          <a:noFill/>
          <a:ln w="9525">
            <a:noFill/>
          </a:ln>
        </p:spPr>
        <p:txBody>
          <a:bodyPr wrap="none" anchor="t">
            <a:spAutoFit/>
          </a:bodyPr>
          <a:lstStyle/>
          <a:p>
            <a:pPr lvl="0" indent="0"/>
            <a:r>
              <a:rPr lang="zh-CN" altLang="en-US" sz="6600" b="1" dirty="0">
                <a:latin typeface="微软雅黑" panose="020B0503020204020204" pitchFamily="34" charset="-122"/>
                <a:ea typeface="微软雅黑" panose="020B0503020204020204" pitchFamily="34" charset="-122"/>
              </a:rPr>
              <a:t>泸州慧灵办公广告有限责任公司原创设计</a:t>
            </a:r>
          </a:p>
        </p:txBody>
      </p:sp>
      <p:sp>
        <p:nvSpPr>
          <p:cNvPr id="2" name="日期占位符 1"/>
          <p:cNvSpPr>
            <a:spLocks noGrp="1"/>
          </p:cNvSpPr>
          <p:nvPr>
            <p:ph type="dt" sz="half" idx="10"/>
          </p:nvPr>
        </p:nvSpPr>
        <p:spPr>
          <a:xfrm>
            <a:off x="838200" y="6356350"/>
            <a:ext cx="2743200" cy="365125"/>
          </a:xfrm>
          <a:prstGeom prst="rect">
            <a:avLst/>
          </a:prstGeom>
        </p:spPr>
        <p:txBody>
          <a:bodyPr vert="horz" lIns="91440" tIns="45720" rIns="91440" bIns="45720" rtlCol="0" anchor="ctr"/>
          <a:lstStyle/>
          <a:p>
            <a:pPr fontAlgn="auto"/>
            <a:fld id="{176A2151-ACA9-4BD3-A881-A8C9D99BF782}" type="datetimeFigureOut">
              <a:rPr lang="zh-CN" altLang="en-US" strike="noStrike" noProof="1" smtClean="0">
                <a:latin typeface="+mn-lt"/>
                <a:ea typeface="+mn-ea"/>
                <a:cs typeface="+mn-cs"/>
              </a:rPr>
              <a:t>2020/1/8</a:t>
            </a:fld>
            <a:endParaRPr lang="zh-CN" altLang="en-US" strike="noStrike" noProof="1"/>
          </a:p>
        </p:txBody>
      </p:sp>
      <p:sp>
        <p:nvSpPr>
          <p:cNvPr id="3" name="页脚占位符 2"/>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p>
            <a:pPr fontAlgn="auto"/>
            <a:endParaRPr lang="zh-CN" altLang="en-US" strike="noStrike" noProof="1"/>
          </a:p>
        </p:txBody>
      </p:sp>
      <p:sp>
        <p:nvSpPr>
          <p:cNvPr id="4" name="灯片编号占位符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p>
            <a:pPr fontAlgn="auto"/>
            <a:fld id="{4D00D659-2D5D-4F3B-95CB-F86A8C07A63D}"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auto"/>
            <a:r>
              <a:rPr lang="zh-CN" altLang="en-US" strike="noStrike" noProof="1"/>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fontAlgn="auto"/>
            <a:r>
              <a:rPr lang="zh-CN" altLang="en-US" strike="noStrike" noProof="1"/>
              <a:t>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fontAlgn="auto"/>
            <a:r>
              <a:rPr lang="zh-CN" altLang="en-US" strike="noStrike" noProof="1"/>
              <a:t>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7" name="日期占位符 6"/>
          <p:cNvSpPr>
            <a:spLocks noGrp="1"/>
          </p:cNvSpPr>
          <p:nvPr>
            <p:ph type="dt" sz="half" idx="10"/>
          </p:nvPr>
        </p:nvSpPr>
        <p:spPr/>
        <p:txBody>
          <a:bodyPr/>
          <a:lstStyle/>
          <a:p>
            <a:pPr fontAlgn="auto"/>
            <a:fld id="{176A2151-ACA9-4BD3-A881-A8C9D99BF782}" type="datetimeFigureOut">
              <a:rPr lang="zh-CN" altLang="en-US" strike="noStrike" noProof="1" smtClean="0">
                <a:latin typeface="+mn-lt"/>
                <a:ea typeface="+mn-ea"/>
                <a:cs typeface="+mn-cs"/>
              </a:rPr>
              <a:t>2020/1/8</a:t>
            </a:fld>
            <a:endParaRPr lang="zh-CN" altLang="en-US" strike="noStrike" noProof="1"/>
          </a:p>
        </p:txBody>
      </p:sp>
      <p:sp>
        <p:nvSpPr>
          <p:cNvPr id="8" name="页脚占位符 7"/>
          <p:cNvSpPr>
            <a:spLocks noGrp="1"/>
          </p:cNvSpPr>
          <p:nvPr>
            <p:ph type="ftr" sz="quarter" idx="11"/>
          </p:nvPr>
        </p:nvSpPr>
        <p:spPr/>
        <p:txBody>
          <a:bodyPr/>
          <a:lstStyle/>
          <a:p>
            <a:pPr fontAlgn="auto"/>
            <a:endParaRPr lang="zh-CN" altLang="en-US" strike="noStrike" noProof="1"/>
          </a:p>
        </p:txBody>
      </p:sp>
      <p:sp>
        <p:nvSpPr>
          <p:cNvPr id="9" name="灯片编号占位符 8"/>
          <p:cNvSpPr>
            <a:spLocks noGrp="1"/>
          </p:cNvSpPr>
          <p:nvPr>
            <p:ph type="sldNum" sz="quarter" idx="12"/>
          </p:nvPr>
        </p:nvSpPr>
        <p:spPr/>
        <p:txBody>
          <a:bodyPr/>
          <a:lstStyle/>
          <a:p>
            <a:pPr fontAlgn="auto"/>
            <a:fld id="{4D00D659-2D5D-4F3B-95CB-F86A8C07A63D}"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a:t>单击此处编辑母版标题样式</a:t>
            </a:r>
          </a:p>
        </p:txBody>
      </p:sp>
      <p:sp>
        <p:nvSpPr>
          <p:cNvPr id="3" name="日期占位符 2"/>
          <p:cNvSpPr>
            <a:spLocks noGrp="1"/>
          </p:cNvSpPr>
          <p:nvPr>
            <p:ph type="dt" sz="half" idx="10"/>
          </p:nvPr>
        </p:nvSpPr>
        <p:spPr/>
        <p:txBody>
          <a:bodyPr/>
          <a:lstStyle/>
          <a:p>
            <a:pPr fontAlgn="auto"/>
            <a:fld id="{176A2151-ACA9-4BD3-A881-A8C9D99BF782}" type="datetimeFigureOut">
              <a:rPr lang="zh-CN" altLang="en-US" strike="noStrike" noProof="1" smtClean="0">
                <a:latin typeface="+mn-lt"/>
                <a:ea typeface="+mn-ea"/>
                <a:cs typeface="+mn-cs"/>
              </a:rPr>
              <a:t>2020/1/8</a:t>
            </a:fld>
            <a:endParaRPr lang="zh-CN" altLang="en-US" strike="noStrike" noProof="1"/>
          </a:p>
        </p:txBody>
      </p:sp>
      <p:sp>
        <p:nvSpPr>
          <p:cNvPr id="4" name="页脚占位符 3"/>
          <p:cNvSpPr>
            <a:spLocks noGrp="1"/>
          </p:cNvSpPr>
          <p:nvPr>
            <p:ph type="ftr" sz="quarter" idx="11"/>
          </p:nvPr>
        </p:nvSpPr>
        <p:spPr/>
        <p:txBody>
          <a:bodyPr/>
          <a:lstStyle/>
          <a:p>
            <a:pPr fontAlgn="auto"/>
            <a:endParaRPr lang="zh-CN" altLang="en-US" strike="noStrike" noProof="1"/>
          </a:p>
        </p:txBody>
      </p:sp>
      <p:sp>
        <p:nvSpPr>
          <p:cNvPr id="5" name="灯片编号占位符 4"/>
          <p:cNvSpPr>
            <a:spLocks noGrp="1"/>
          </p:cNvSpPr>
          <p:nvPr>
            <p:ph type="sldNum" sz="quarter" idx="12"/>
          </p:nvPr>
        </p:nvSpPr>
        <p:spPr/>
        <p:txBody>
          <a:bodyPr/>
          <a:lstStyle/>
          <a:p>
            <a:pPr fontAlgn="auto"/>
            <a:fld id="{4D00D659-2D5D-4F3B-95CB-F86A8C07A63D}"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任意多边形: 形状 4"/>
          <p:cNvSpPr/>
          <p:nvPr userDrawn="1"/>
        </p:nvSpPr>
        <p:spPr>
          <a:xfrm>
            <a:off x="0" y="6586538"/>
            <a:ext cx="11223625" cy="290513"/>
          </a:xfrm>
          <a:custGeom>
            <a:avLst/>
            <a:gdLst>
              <a:gd name="connsiteX0" fmla="*/ 0 w 11224268"/>
              <a:gd name="connsiteY0" fmla="*/ 0 h 289560"/>
              <a:gd name="connsiteX1" fmla="*/ 11224268 w 11224268"/>
              <a:gd name="connsiteY1" fmla="*/ 0 h 289560"/>
              <a:gd name="connsiteX2" fmla="*/ 10934708 w 11224268"/>
              <a:gd name="connsiteY2" fmla="*/ 289560 h 289560"/>
              <a:gd name="connsiteX3" fmla="*/ 0 w 11224268"/>
              <a:gd name="connsiteY3" fmla="*/ 289560 h 289560"/>
              <a:gd name="connsiteX4" fmla="*/ 0 w 11224268"/>
              <a:gd name="connsiteY4" fmla="*/ 0 h 289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24268" h="289560">
                <a:moveTo>
                  <a:pt x="0" y="0"/>
                </a:moveTo>
                <a:lnTo>
                  <a:pt x="11224268" y="0"/>
                </a:lnTo>
                <a:lnTo>
                  <a:pt x="10934708" y="289560"/>
                </a:lnTo>
                <a:lnTo>
                  <a:pt x="0" y="289560"/>
                </a:lnTo>
                <a:lnTo>
                  <a:pt x="0" y="0"/>
                </a:lnTo>
                <a:close/>
              </a:path>
            </a:pathLst>
          </a:custGeom>
          <a:solidFill>
            <a:srgbClr val="004D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endParaRPr>
          </a:p>
        </p:txBody>
      </p:sp>
      <p:sp>
        <p:nvSpPr>
          <p:cNvPr id="6" name="任意多边形: 形状 5"/>
          <p:cNvSpPr/>
          <p:nvPr userDrawn="1"/>
        </p:nvSpPr>
        <p:spPr>
          <a:xfrm>
            <a:off x="11010900" y="6586538"/>
            <a:ext cx="1181100" cy="290513"/>
          </a:xfrm>
          <a:custGeom>
            <a:avLst/>
            <a:gdLst>
              <a:gd name="connsiteX0" fmla="*/ 289560 w 1181100"/>
              <a:gd name="connsiteY0" fmla="*/ 0 h 289560"/>
              <a:gd name="connsiteX1" fmla="*/ 1181100 w 1181100"/>
              <a:gd name="connsiteY1" fmla="*/ 0 h 289560"/>
              <a:gd name="connsiteX2" fmla="*/ 1181100 w 1181100"/>
              <a:gd name="connsiteY2" fmla="*/ 289560 h 289560"/>
              <a:gd name="connsiteX3" fmla="*/ 0 w 1181100"/>
              <a:gd name="connsiteY3" fmla="*/ 289560 h 289560"/>
              <a:gd name="connsiteX4" fmla="*/ 289560 w 1181100"/>
              <a:gd name="connsiteY4" fmla="*/ 0 h 289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1100" h="289560">
                <a:moveTo>
                  <a:pt x="289560" y="0"/>
                </a:moveTo>
                <a:lnTo>
                  <a:pt x="1181100" y="0"/>
                </a:lnTo>
                <a:lnTo>
                  <a:pt x="1181100" y="289560"/>
                </a:lnTo>
                <a:lnTo>
                  <a:pt x="0" y="289560"/>
                </a:lnTo>
                <a:lnTo>
                  <a:pt x="289560" y="0"/>
                </a:lnTo>
                <a:close/>
              </a:path>
            </a:pathLst>
          </a:custGeom>
          <a:solidFill>
            <a:srgbClr val="E600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solidFill>
                <a:schemeClr val="tx1"/>
              </a:solidFill>
            </a:endParaRPr>
          </a:p>
        </p:txBody>
      </p:sp>
      <p:sp>
        <p:nvSpPr>
          <p:cNvPr id="5124" name="灯片编号占位符 3"/>
          <p:cNvSpPr txBox="1"/>
          <p:nvPr userDrawn="1"/>
        </p:nvSpPr>
        <p:spPr>
          <a:xfrm>
            <a:off x="11601450" y="6586538"/>
            <a:ext cx="495300" cy="365125"/>
          </a:xfrm>
          <a:prstGeom prst="rect">
            <a:avLst/>
          </a:prstGeom>
          <a:noFill/>
          <a:ln w="9525">
            <a:noFill/>
          </a:ln>
        </p:spPr>
        <p:txBody>
          <a:bodyPr anchor="t"/>
          <a:lstStyle/>
          <a:p>
            <a:pPr lvl="0" indent="0"/>
            <a:fld id="{9A0DB2DC-4C9A-4742-B13C-FB6460FD3503}" type="slidenum">
              <a:rPr lang="zh-CN" altLang="en-US" sz="1200">
                <a:solidFill>
                  <a:schemeClr val="bg1"/>
                </a:solidFill>
                <a:latin typeface="微软雅黑" panose="020B0503020204020204" pitchFamily="34" charset="-122"/>
                <a:ea typeface="微软雅黑" panose="020B0503020204020204" pitchFamily="34" charset="-122"/>
              </a:rPr>
              <a:t>‹#›</a:t>
            </a:fld>
            <a:endParaRPr lang="zh-CN" altLang="en-US" sz="1200">
              <a:solidFill>
                <a:schemeClr val="bg1"/>
              </a:solidFill>
              <a:latin typeface="微软雅黑" panose="020B0503020204020204" pitchFamily="34" charset="-122"/>
              <a:ea typeface="微软雅黑" panose="020B0503020204020204" pitchFamily="34" charset="-122"/>
            </a:endParaRPr>
          </a:p>
        </p:txBody>
      </p:sp>
      <p:pic>
        <p:nvPicPr>
          <p:cNvPr id="5125" name="图片 7"/>
          <p:cNvPicPr>
            <a:picLocks noChangeAspect="1"/>
          </p:cNvPicPr>
          <p:nvPr userDrawn="1"/>
        </p:nvPicPr>
        <p:blipFill>
          <a:blip r:embed="rId5"/>
          <a:stretch>
            <a:fillRect/>
          </a:stretch>
        </p:blipFill>
        <p:spPr>
          <a:xfrm>
            <a:off x="247650" y="271463"/>
            <a:ext cx="889000" cy="596900"/>
          </a:xfrm>
          <a:prstGeom prst="rect">
            <a:avLst/>
          </a:prstGeom>
          <a:noFill/>
          <a:ln w="9525">
            <a:noFill/>
          </a:ln>
        </p:spPr>
      </p:pic>
      <p:cxnSp>
        <p:nvCxnSpPr>
          <p:cNvPr id="9" name="直接连接符 8"/>
          <p:cNvCxnSpPr/>
          <p:nvPr userDrawn="1"/>
        </p:nvCxnSpPr>
        <p:spPr>
          <a:xfrm>
            <a:off x="1235075" y="271463"/>
            <a:ext cx="0" cy="596900"/>
          </a:xfrm>
          <a:prstGeom prst="line">
            <a:avLst/>
          </a:prstGeom>
          <a:ln>
            <a:solidFill>
              <a:srgbClr val="004DA1"/>
            </a:solidFill>
          </a:ln>
        </p:spPr>
        <p:style>
          <a:lnRef idx="1">
            <a:schemeClr val="accent1"/>
          </a:lnRef>
          <a:fillRef idx="0">
            <a:schemeClr val="accent1"/>
          </a:fillRef>
          <a:effectRef idx="0">
            <a:schemeClr val="accent1"/>
          </a:effectRef>
          <a:fontRef idx="minor">
            <a:schemeClr val="tx1"/>
          </a:fontRef>
        </p:style>
      </p:cxnSp>
      <p:grpSp>
        <p:nvGrpSpPr>
          <p:cNvPr id="5127" name="组合 9"/>
          <p:cNvGrpSpPr/>
          <p:nvPr userDrawn="1"/>
        </p:nvGrpSpPr>
        <p:grpSpPr>
          <a:xfrm>
            <a:off x="8975725" y="215900"/>
            <a:ext cx="2959100" cy="447675"/>
            <a:chOff x="2242052" y="404335"/>
            <a:chExt cx="8667992" cy="1310268"/>
          </a:xfrm>
        </p:grpSpPr>
        <p:sp>
          <p:nvSpPr>
            <p:cNvPr id="11" name="PA-任意多边形 20"/>
            <p:cNvSpPr/>
            <p:nvPr>
              <p:custDataLst>
                <p:tags r:id="rId1"/>
              </p:custDataLst>
            </p:nvPr>
          </p:nvSpPr>
          <p:spPr>
            <a:xfrm>
              <a:off x="5068389" y="404335"/>
              <a:ext cx="5841652" cy="895648"/>
            </a:xfrm>
            <a:custGeom>
              <a:avLst/>
              <a:gdLst/>
              <a:ahLst/>
              <a:cxnLst/>
              <a:rect l="l" t="t" r="r" b="b"/>
              <a:pathLst>
                <a:path w="5841652" h="895648">
                  <a:moveTo>
                    <a:pt x="1922561" y="459433"/>
                  </a:moveTo>
                  <a:cubicBezTo>
                    <a:pt x="1892498" y="459433"/>
                    <a:pt x="1868016" y="469479"/>
                    <a:pt x="1849115" y="489570"/>
                  </a:cubicBezTo>
                  <a:cubicBezTo>
                    <a:pt x="1830213" y="509662"/>
                    <a:pt x="1820763" y="534740"/>
                    <a:pt x="1820763" y="564803"/>
                  </a:cubicBezTo>
                  <a:cubicBezTo>
                    <a:pt x="1820763" y="596950"/>
                    <a:pt x="1829990" y="622697"/>
                    <a:pt x="1848445" y="642045"/>
                  </a:cubicBezTo>
                  <a:cubicBezTo>
                    <a:pt x="1866900" y="661392"/>
                    <a:pt x="1891605" y="671066"/>
                    <a:pt x="1922561" y="671066"/>
                  </a:cubicBezTo>
                  <a:cubicBezTo>
                    <a:pt x="1952327" y="671066"/>
                    <a:pt x="1976735" y="661392"/>
                    <a:pt x="1995785" y="642045"/>
                  </a:cubicBezTo>
                  <a:cubicBezTo>
                    <a:pt x="2014835" y="622697"/>
                    <a:pt x="2024360" y="596950"/>
                    <a:pt x="2024360" y="564803"/>
                  </a:cubicBezTo>
                  <a:cubicBezTo>
                    <a:pt x="2024360" y="534740"/>
                    <a:pt x="2014686" y="509662"/>
                    <a:pt x="1995338" y="489570"/>
                  </a:cubicBezTo>
                  <a:cubicBezTo>
                    <a:pt x="1975991" y="469479"/>
                    <a:pt x="1951732" y="459433"/>
                    <a:pt x="1922561" y="459433"/>
                  </a:cubicBezTo>
                  <a:close/>
                  <a:moveTo>
                    <a:pt x="5463926" y="449164"/>
                  </a:moveTo>
                  <a:lnTo>
                    <a:pt x="5463926" y="515243"/>
                  </a:lnTo>
                  <a:lnTo>
                    <a:pt x="5640734" y="515243"/>
                  </a:lnTo>
                  <a:lnTo>
                    <a:pt x="5640734" y="449164"/>
                  </a:lnTo>
                  <a:close/>
                  <a:moveTo>
                    <a:pt x="5162103" y="449164"/>
                  </a:moveTo>
                  <a:lnTo>
                    <a:pt x="5162103" y="515243"/>
                  </a:lnTo>
                  <a:lnTo>
                    <a:pt x="5338911" y="515243"/>
                  </a:lnTo>
                  <a:lnTo>
                    <a:pt x="5338911" y="449164"/>
                  </a:lnTo>
                  <a:close/>
                  <a:moveTo>
                    <a:pt x="2588567" y="340221"/>
                  </a:moveTo>
                  <a:lnTo>
                    <a:pt x="2725191" y="340221"/>
                  </a:lnTo>
                  <a:lnTo>
                    <a:pt x="2725191" y="884039"/>
                  </a:lnTo>
                  <a:lnTo>
                    <a:pt x="2588567" y="884039"/>
                  </a:lnTo>
                  <a:close/>
                  <a:moveTo>
                    <a:pt x="3595836" y="275928"/>
                  </a:moveTo>
                  <a:lnTo>
                    <a:pt x="3595836" y="422374"/>
                  </a:lnTo>
                  <a:lnTo>
                    <a:pt x="3852117" y="422374"/>
                  </a:lnTo>
                  <a:lnTo>
                    <a:pt x="3852117" y="275928"/>
                  </a:lnTo>
                  <a:close/>
                  <a:moveTo>
                    <a:pt x="4579887" y="258961"/>
                  </a:moveTo>
                  <a:cubicBezTo>
                    <a:pt x="4575720" y="270867"/>
                    <a:pt x="4571404" y="282476"/>
                    <a:pt x="4566939" y="293787"/>
                  </a:cubicBezTo>
                  <a:cubicBezTo>
                    <a:pt x="4585394" y="381000"/>
                    <a:pt x="4615755" y="458391"/>
                    <a:pt x="4658022" y="525959"/>
                  </a:cubicBezTo>
                  <a:cubicBezTo>
                    <a:pt x="4697611" y="456903"/>
                    <a:pt x="4726037" y="367903"/>
                    <a:pt x="4743301" y="258961"/>
                  </a:cubicBezTo>
                  <a:close/>
                  <a:moveTo>
                    <a:pt x="5268366" y="172343"/>
                  </a:moveTo>
                  <a:lnTo>
                    <a:pt x="5268366" y="231279"/>
                  </a:lnTo>
                  <a:lnTo>
                    <a:pt x="5535363" y="231279"/>
                  </a:lnTo>
                  <a:lnTo>
                    <a:pt x="5535363" y="172343"/>
                  </a:lnTo>
                  <a:close/>
                  <a:moveTo>
                    <a:pt x="799951" y="171450"/>
                  </a:moveTo>
                  <a:cubicBezTo>
                    <a:pt x="730002" y="171450"/>
                    <a:pt x="695027" y="256282"/>
                    <a:pt x="695027" y="425946"/>
                  </a:cubicBezTo>
                  <a:cubicBezTo>
                    <a:pt x="695027" y="585490"/>
                    <a:pt x="729109" y="665262"/>
                    <a:pt x="797272" y="665262"/>
                  </a:cubicBezTo>
                  <a:cubicBezTo>
                    <a:pt x="864245" y="665262"/>
                    <a:pt x="897731" y="583109"/>
                    <a:pt x="897731" y="418803"/>
                  </a:cubicBezTo>
                  <a:cubicBezTo>
                    <a:pt x="897731" y="253901"/>
                    <a:pt x="865137" y="171450"/>
                    <a:pt x="799951" y="171450"/>
                  </a:cubicBezTo>
                  <a:close/>
                  <a:moveTo>
                    <a:pt x="1924794" y="165646"/>
                  </a:moveTo>
                  <a:cubicBezTo>
                    <a:pt x="1900386" y="165646"/>
                    <a:pt x="1880517" y="174724"/>
                    <a:pt x="1865188" y="192882"/>
                  </a:cubicBezTo>
                  <a:cubicBezTo>
                    <a:pt x="1849859" y="211039"/>
                    <a:pt x="1842194" y="233214"/>
                    <a:pt x="1842194" y="259408"/>
                  </a:cubicBezTo>
                  <a:cubicBezTo>
                    <a:pt x="1842194" y="284708"/>
                    <a:pt x="1850008" y="306363"/>
                    <a:pt x="1865635" y="324371"/>
                  </a:cubicBezTo>
                  <a:cubicBezTo>
                    <a:pt x="1881261" y="342379"/>
                    <a:pt x="1900981" y="351383"/>
                    <a:pt x="1924794" y="351383"/>
                  </a:cubicBezTo>
                  <a:cubicBezTo>
                    <a:pt x="1947713" y="351383"/>
                    <a:pt x="1967210" y="342603"/>
                    <a:pt x="1983283" y="325041"/>
                  </a:cubicBezTo>
                  <a:cubicBezTo>
                    <a:pt x="1999357" y="307479"/>
                    <a:pt x="2007393" y="285601"/>
                    <a:pt x="2007393" y="259408"/>
                  </a:cubicBezTo>
                  <a:cubicBezTo>
                    <a:pt x="2007393" y="233214"/>
                    <a:pt x="1999580" y="211039"/>
                    <a:pt x="1983953" y="192882"/>
                  </a:cubicBezTo>
                  <a:cubicBezTo>
                    <a:pt x="1968326" y="174724"/>
                    <a:pt x="1948606" y="165646"/>
                    <a:pt x="1924794" y="165646"/>
                  </a:cubicBezTo>
                  <a:close/>
                  <a:moveTo>
                    <a:pt x="1923454" y="60722"/>
                  </a:moveTo>
                  <a:cubicBezTo>
                    <a:pt x="1965721" y="60722"/>
                    <a:pt x="2003970" y="68536"/>
                    <a:pt x="2038201" y="84163"/>
                  </a:cubicBezTo>
                  <a:cubicBezTo>
                    <a:pt x="2072431" y="99790"/>
                    <a:pt x="2099071" y="121667"/>
                    <a:pt x="2118121" y="149796"/>
                  </a:cubicBezTo>
                  <a:cubicBezTo>
                    <a:pt x="2137171" y="177924"/>
                    <a:pt x="2146696" y="208955"/>
                    <a:pt x="2146696" y="242888"/>
                  </a:cubicBezTo>
                  <a:cubicBezTo>
                    <a:pt x="2146696" y="275035"/>
                    <a:pt x="2136204" y="304949"/>
                    <a:pt x="2115219" y="332631"/>
                  </a:cubicBezTo>
                  <a:cubicBezTo>
                    <a:pt x="2094234" y="360313"/>
                    <a:pt x="2066032" y="382191"/>
                    <a:pt x="2030610" y="398264"/>
                  </a:cubicBezTo>
                  <a:cubicBezTo>
                    <a:pt x="2073771" y="413147"/>
                    <a:pt x="2107406" y="436141"/>
                    <a:pt x="2131516" y="467246"/>
                  </a:cubicBezTo>
                  <a:cubicBezTo>
                    <a:pt x="2155626" y="498351"/>
                    <a:pt x="2167681" y="534740"/>
                    <a:pt x="2167681" y="576412"/>
                  </a:cubicBezTo>
                  <a:cubicBezTo>
                    <a:pt x="2167681" y="635050"/>
                    <a:pt x="2144910" y="682824"/>
                    <a:pt x="2099369" y="719733"/>
                  </a:cubicBezTo>
                  <a:cubicBezTo>
                    <a:pt x="2053828" y="756643"/>
                    <a:pt x="1994743" y="775097"/>
                    <a:pt x="1922115" y="775097"/>
                  </a:cubicBezTo>
                  <a:cubicBezTo>
                    <a:pt x="1849487" y="775097"/>
                    <a:pt x="1790402" y="756643"/>
                    <a:pt x="1744861" y="719733"/>
                  </a:cubicBezTo>
                  <a:cubicBezTo>
                    <a:pt x="1699319" y="682824"/>
                    <a:pt x="1676548" y="635496"/>
                    <a:pt x="1676548" y="577751"/>
                  </a:cubicBezTo>
                  <a:cubicBezTo>
                    <a:pt x="1676548" y="537567"/>
                    <a:pt x="1688157" y="501849"/>
                    <a:pt x="1711374" y="470595"/>
                  </a:cubicBezTo>
                  <a:cubicBezTo>
                    <a:pt x="1734591" y="439341"/>
                    <a:pt x="1768227" y="416421"/>
                    <a:pt x="1812280" y="401836"/>
                  </a:cubicBezTo>
                  <a:cubicBezTo>
                    <a:pt x="1777156" y="384274"/>
                    <a:pt x="1749995" y="361950"/>
                    <a:pt x="1730796" y="334864"/>
                  </a:cubicBezTo>
                  <a:cubicBezTo>
                    <a:pt x="1711597" y="307777"/>
                    <a:pt x="1701998" y="277714"/>
                    <a:pt x="1701998" y="244674"/>
                  </a:cubicBezTo>
                  <a:cubicBezTo>
                    <a:pt x="1701998" y="210146"/>
                    <a:pt x="1711449" y="178817"/>
                    <a:pt x="1730350" y="150689"/>
                  </a:cubicBezTo>
                  <a:cubicBezTo>
                    <a:pt x="1749251" y="122560"/>
                    <a:pt x="1775668" y="100534"/>
                    <a:pt x="1809601" y="84609"/>
                  </a:cubicBezTo>
                  <a:cubicBezTo>
                    <a:pt x="1843534" y="68684"/>
                    <a:pt x="1881485" y="60722"/>
                    <a:pt x="1923454" y="60722"/>
                  </a:cubicBezTo>
                  <a:close/>
                  <a:moveTo>
                    <a:pt x="806202" y="60722"/>
                  </a:moveTo>
                  <a:cubicBezTo>
                    <a:pt x="965150" y="60722"/>
                    <a:pt x="1044624" y="178296"/>
                    <a:pt x="1044624" y="413445"/>
                  </a:cubicBezTo>
                  <a:cubicBezTo>
                    <a:pt x="1044624" y="529233"/>
                    <a:pt x="1023044" y="618604"/>
                    <a:pt x="979884" y="681559"/>
                  </a:cubicBezTo>
                  <a:cubicBezTo>
                    <a:pt x="936724" y="744513"/>
                    <a:pt x="874365" y="775990"/>
                    <a:pt x="792807" y="775990"/>
                  </a:cubicBezTo>
                  <a:cubicBezTo>
                    <a:pt x="630287" y="775990"/>
                    <a:pt x="549026" y="660500"/>
                    <a:pt x="549026" y="429518"/>
                  </a:cubicBezTo>
                  <a:cubicBezTo>
                    <a:pt x="549026" y="309860"/>
                    <a:pt x="571053" y="218480"/>
                    <a:pt x="615106" y="155377"/>
                  </a:cubicBezTo>
                  <a:cubicBezTo>
                    <a:pt x="659159" y="92274"/>
                    <a:pt x="722858" y="60722"/>
                    <a:pt x="806202" y="60722"/>
                  </a:cubicBezTo>
                  <a:close/>
                  <a:moveTo>
                    <a:pt x="234404" y="60722"/>
                  </a:moveTo>
                  <a:cubicBezTo>
                    <a:pt x="303460" y="60722"/>
                    <a:pt x="358080" y="78358"/>
                    <a:pt x="398264" y="113631"/>
                  </a:cubicBezTo>
                  <a:cubicBezTo>
                    <a:pt x="438447" y="148903"/>
                    <a:pt x="458539" y="197495"/>
                    <a:pt x="458539" y="259408"/>
                  </a:cubicBezTo>
                  <a:cubicBezTo>
                    <a:pt x="458539" y="293936"/>
                    <a:pt x="452735" y="325115"/>
                    <a:pt x="441126" y="352946"/>
                  </a:cubicBezTo>
                  <a:cubicBezTo>
                    <a:pt x="429518" y="380777"/>
                    <a:pt x="412700" y="406896"/>
                    <a:pt x="390673" y="431304"/>
                  </a:cubicBezTo>
                  <a:cubicBezTo>
                    <a:pt x="368647" y="455712"/>
                    <a:pt x="333375" y="485031"/>
                    <a:pt x="284857" y="519262"/>
                  </a:cubicBezTo>
                  <a:cubicBezTo>
                    <a:pt x="238125" y="552599"/>
                    <a:pt x="206722" y="578346"/>
                    <a:pt x="190648" y="596503"/>
                  </a:cubicBezTo>
                  <a:cubicBezTo>
                    <a:pt x="174575" y="614660"/>
                    <a:pt x="166538" y="630436"/>
                    <a:pt x="166538" y="643831"/>
                  </a:cubicBezTo>
                  <a:lnTo>
                    <a:pt x="459879" y="643831"/>
                  </a:lnTo>
                  <a:lnTo>
                    <a:pt x="459879" y="763935"/>
                  </a:lnTo>
                  <a:lnTo>
                    <a:pt x="0" y="763935"/>
                  </a:lnTo>
                  <a:lnTo>
                    <a:pt x="0" y="712589"/>
                  </a:lnTo>
                  <a:cubicBezTo>
                    <a:pt x="0" y="676573"/>
                    <a:pt x="6622" y="643682"/>
                    <a:pt x="19868" y="613916"/>
                  </a:cubicBezTo>
                  <a:cubicBezTo>
                    <a:pt x="33114" y="584151"/>
                    <a:pt x="51345" y="556394"/>
                    <a:pt x="74562" y="530647"/>
                  </a:cubicBezTo>
                  <a:cubicBezTo>
                    <a:pt x="97780" y="504900"/>
                    <a:pt x="133796" y="474762"/>
                    <a:pt x="182612" y="440234"/>
                  </a:cubicBezTo>
                  <a:cubicBezTo>
                    <a:pt x="227260" y="406896"/>
                    <a:pt x="258514" y="377354"/>
                    <a:pt x="276373" y="351607"/>
                  </a:cubicBezTo>
                  <a:cubicBezTo>
                    <a:pt x="294233" y="325859"/>
                    <a:pt x="303162" y="298549"/>
                    <a:pt x="303162" y="269677"/>
                  </a:cubicBezTo>
                  <a:cubicBezTo>
                    <a:pt x="303162" y="207467"/>
                    <a:pt x="269230" y="176362"/>
                    <a:pt x="201364" y="176362"/>
                  </a:cubicBezTo>
                  <a:cubicBezTo>
                    <a:pt x="141833" y="176362"/>
                    <a:pt x="84980" y="200174"/>
                    <a:pt x="30807" y="247799"/>
                  </a:cubicBezTo>
                  <a:lnTo>
                    <a:pt x="30807" y="119212"/>
                  </a:lnTo>
                  <a:cubicBezTo>
                    <a:pt x="91231" y="80219"/>
                    <a:pt x="159097" y="60722"/>
                    <a:pt x="234404" y="60722"/>
                  </a:cubicBezTo>
                  <a:close/>
                  <a:moveTo>
                    <a:pt x="1372195" y="57150"/>
                  </a:moveTo>
                  <a:lnTo>
                    <a:pt x="1464171" y="57150"/>
                  </a:lnTo>
                  <a:lnTo>
                    <a:pt x="1464171" y="763935"/>
                  </a:lnTo>
                  <a:lnTo>
                    <a:pt x="1319063" y="763935"/>
                  </a:lnTo>
                  <a:lnTo>
                    <a:pt x="1319063" y="219671"/>
                  </a:lnTo>
                  <a:cubicBezTo>
                    <a:pt x="1301204" y="235149"/>
                    <a:pt x="1276796" y="249064"/>
                    <a:pt x="1245840" y="261417"/>
                  </a:cubicBezTo>
                  <a:cubicBezTo>
                    <a:pt x="1214884" y="273770"/>
                    <a:pt x="1186457" y="281434"/>
                    <a:pt x="1160561" y="284411"/>
                  </a:cubicBezTo>
                  <a:lnTo>
                    <a:pt x="1160561" y="160735"/>
                  </a:lnTo>
                  <a:cubicBezTo>
                    <a:pt x="1242119" y="136922"/>
                    <a:pt x="1312664" y="102394"/>
                    <a:pt x="1372195" y="57150"/>
                  </a:cubicBezTo>
                  <a:close/>
                  <a:moveTo>
                    <a:pt x="3444924" y="29468"/>
                  </a:moveTo>
                  <a:lnTo>
                    <a:pt x="3465462" y="135732"/>
                  </a:lnTo>
                  <a:cubicBezTo>
                    <a:pt x="3431529" y="140494"/>
                    <a:pt x="3398192" y="144959"/>
                    <a:pt x="3365450" y="149126"/>
                  </a:cubicBezTo>
                  <a:lnTo>
                    <a:pt x="3365450" y="266105"/>
                  </a:lnTo>
                  <a:lnTo>
                    <a:pt x="3464569" y="266105"/>
                  </a:lnTo>
                  <a:lnTo>
                    <a:pt x="3464569" y="377726"/>
                  </a:lnTo>
                  <a:lnTo>
                    <a:pt x="3365450" y="377726"/>
                  </a:lnTo>
                  <a:lnTo>
                    <a:pt x="3365450" y="425946"/>
                  </a:lnTo>
                  <a:cubicBezTo>
                    <a:pt x="3409503" y="451545"/>
                    <a:pt x="3447603" y="474762"/>
                    <a:pt x="3479750" y="495598"/>
                  </a:cubicBezTo>
                  <a:lnTo>
                    <a:pt x="3427065" y="592932"/>
                  </a:lnTo>
                  <a:cubicBezTo>
                    <a:pt x="3406824" y="575667"/>
                    <a:pt x="3386286" y="558701"/>
                    <a:pt x="3365450" y="542032"/>
                  </a:cubicBezTo>
                  <a:lnTo>
                    <a:pt x="3365450" y="881361"/>
                  </a:lnTo>
                  <a:lnTo>
                    <a:pt x="3254722" y="881361"/>
                  </a:lnTo>
                  <a:lnTo>
                    <a:pt x="3254722" y="597396"/>
                  </a:lnTo>
                  <a:cubicBezTo>
                    <a:pt x="3227337" y="656332"/>
                    <a:pt x="3199655" y="704850"/>
                    <a:pt x="3171676" y="742950"/>
                  </a:cubicBezTo>
                  <a:cubicBezTo>
                    <a:pt x="3160960" y="704255"/>
                    <a:pt x="3146077" y="656928"/>
                    <a:pt x="3127027" y="600968"/>
                  </a:cubicBezTo>
                  <a:cubicBezTo>
                    <a:pt x="3175247" y="542032"/>
                    <a:pt x="3216324" y="467618"/>
                    <a:pt x="3250257" y="377726"/>
                  </a:cubicBezTo>
                  <a:lnTo>
                    <a:pt x="3135957" y="377726"/>
                  </a:lnTo>
                  <a:lnTo>
                    <a:pt x="3135957" y="266105"/>
                  </a:lnTo>
                  <a:lnTo>
                    <a:pt x="3254722" y="266105"/>
                  </a:lnTo>
                  <a:lnTo>
                    <a:pt x="3254722" y="161628"/>
                  </a:lnTo>
                  <a:cubicBezTo>
                    <a:pt x="3219003" y="165795"/>
                    <a:pt x="3184177" y="169367"/>
                    <a:pt x="3150244" y="172343"/>
                  </a:cubicBezTo>
                  <a:cubicBezTo>
                    <a:pt x="3144291" y="120551"/>
                    <a:pt x="3139826" y="85130"/>
                    <a:pt x="3136850" y="66080"/>
                  </a:cubicBezTo>
                  <a:cubicBezTo>
                    <a:pt x="3242815" y="55960"/>
                    <a:pt x="3345507" y="43756"/>
                    <a:pt x="3444924" y="29468"/>
                  </a:cubicBezTo>
                  <a:close/>
                  <a:moveTo>
                    <a:pt x="2602854" y="15181"/>
                  </a:moveTo>
                  <a:lnTo>
                    <a:pt x="2741265" y="15181"/>
                  </a:lnTo>
                  <a:lnTo>
                    <a:pt x="2726084" y="40184"/>
                  </a:lnTo>
                  <a:cubicBezTo>
                    <a:pt x="2811214" y="177701"/>
                    <a:pt x="2936825" y="291108"/>
                    <a:pt x="3102917" y="380405"/>
                  </a:cubicBezTo>
                  <a:cubicBezTo>
                    <a:pt x="3068389" y="426839"/>
                    <a:pt x="3040111" y="467023"/>
                    <a:pt x="3018085" y="500956"/>
                  </a:cubicBezTo>
                  <a:cubicBezTo>
                    <a:pt x="2853779" y="407492"/>
                    <a:pt x="2733823" y="293192"/>
                    <a:pt x="2658219" y="158056"/>
                  </a:cubicBezTo>
                  <a:cubicBezTo>
                    <a:pt x="2583804" y="286643"/>
                    <a:pt x="2463254" y="404813"/>
                    <a:pt x="2296566" y="512564"/>
                  </a:cubicBezTo>
                  <a:cubicBezTo>
                    <a:pt x="2279302" y="485180"/>
                    <a:pt x="2251620" y="445889"/>
                    <a:pt x="2213520" y="394692"/>
                  </a:cubicBezTo>
                  <a:cubicBezTo>
                    <a:pt x="2384970" y="291108"/>
                    <a:pt x="2514748" y="164604"/>
                    <a:pt x="2602854" y="15181"/>
                  </a:cubicBezTo>
                  <a:close/>
                  <a:moveTo>
                    <a:pt x="5152280" y="6251"/>
                  </a:moveTo>
                  <a:lnTo>
                    <a:pt x="5268366" y="6251"/>
                  </a:lnTo>
                  <a:lnTo>
                    <a:pt x="5268366" y="68759"/>
                  </a:lnTo>
                  <a:lnTo>
                    <a:pt x="5535363" y="68759"/>
                  </a:lnTo>
                  <a:lnTo>
                    <a:pt x="5535363" y="6251"/>
                  </a:lnTo>
                  <a:lnTo>
                    <a:pt x="5651449" y="6251"/>
                  </a:lnTo>
                  <a:lnTo>
                    <a:pt x="5651449" y="68759"/>
                  </a:lnTo>
                  <a:lnTo>
                    <a:pt x="5837187" y="68759"/>
                  </a:lnTo>
                  <a:lnTo>
                    <a:pt x="5837187" y="172343"/>
                  </a:lnTo>
                  <a:lnTo>
                    <a:pt x="5651449" y="172343"/>
                  </a:lnTo>
                  <a:lnTo>
                    <a:pt x="5651449" y="311646"/>
                  </a:lnTo>
                  <a:lnTo>
                    <a:pt x="5463926" y="311646"/>
                  </a:lnTo>
                  <a:lnTo>
                    <a:pt x="5463926" y="361653"/>
                  </a:lnTo>
                  <a:lnTo>
                    <a:pt x="5758606" y="361653"/>
                  </a:lnTo>
                  <a:lnTo>
                    <a:pt x="5758606" y="602754"/>
                  </a:lnTo>
                  <a:lnTo>
                    <a:pt x="5463926" y="602754"/>
                  </a:lnTo>
                  <a:lnTo>
                    <a:pt x="5463926" y="654546"/>
                  </a:lnTo>
                  <a:lnTo>
                    <a:pt x="5841652" y="654546"/>
                  </a:lnTo>
                  <a:lnTo>
                    <a:pt x="5841652" y="758131"/>
                  </a:lnTo>
                  <a:lnTo>
                    <a:pt x="5463926" y="758131"/>
                  </a:lnTo>
                  <a:lnTo>
                    <a:pt x="5463926" y="883146"/>
                  </a:lnTo>
                  <a:lnTo>
                    <a:pt x="5338911" y="883146"/>
                  </a:lnTo>
                  <a:lnTo>
                    <a:pt x="5338911" y="758131"/>
                  </a:lnTo>
                  <a:lnTo>
                    <a:pt x="4959399" y="758131"/>
                  </a:lnTo>
                  <a:lnTo>
                    <a:pt x="4959399" y="654546"/>
                  </a:lnTo>
                  <a:lnTo>
                    <a:pt x="5338911" y="654546"/>
                  </a:lnTo>
                  <a:lnTo>
                    <a:pt x="5338911" y="602754"/>
                  </a:lnTo>
                  <a:lnTo>
                    <a:pt x="5044231" y="602754"/>
                  </a:lnTo>
                  <a:lnTo>
                    <a:pt x="5044231" y="361653"/>
                  </a:lnTo>
                  <a:lnTo>
                    <a:pt x="5338911" y="361653"/>
                  </a:lnTo>
                  <a:lnTo>
                    <a:pt x="5338911" y="311646"/>
                  </a:lnTo>
                  <a:lnTo>
                    <a:pt x="5152280" y="311646"/>
                  </a:lnTo>
                  <a:lnTo>
                    <a:pt x="5152280" y="172343"/>
                  </a:lnTo>
                  <a:lnTo>
                    <a:pt x="4963863" y="172343"/>
                  </a:lnTo>
                  <a:lnTo>
                    <a:pt x="4963863" y="68759"/>
                  </a:lnTo>
                  <a:lnTo>
                    <a:pt x="5152280" y="68759"/>
                  </a:lnTo>
                  <a:close/>
                  <a:moveTo>
                    <a:pt x="3601194" y="893"/>
                  </a:moveTo>
                  <a:cubicBezTo>
                    <a:pt x="3635721" y="43756"/>
                    <a:pt x="3668464" y="89297"/>
                    <a:pt x="3699420" y="137518"/>
                  </a:cubicBezTo>
                  <a:lnTo>
                    <a:pt x="3653879" y="166985"/>
                  </a:lnTo>
                  <a:lnTo>
                    <a:pt x="3744069" y="166985"/>
                  </a:lnTo>
                  <a:cubicBezTo>
                    <a:pt x="3775620" y="109835"/>
                    <a:pt x="3802111" y="54769"/>
                    <a:pt x="3823543" y="1786"/>
                  </a:cubicBezTo>
                  <a:lnTo>
                    <a:pt x="3937843" y="48221"/>
                  </a:lnTo>
                  <a:cubicBezTo>
                    <a:pt x="3911053" y="94060"/>
                    <a:pt x="3886943" y="133648"/>
                    <a:pt x="3865512" y="166985"/>
                  </a:cubicBezTo>
                  <a:lnTo>
                    <a:pt x="3966417" y="166985"/>
                  </a:lnTo>
                  <a:lnTo>
                    <a:pt x="3966417" y="531317"/>
                  </a:lnTo>
                  <a:lnTo>
                    <a:pt x="3846760" y="531317"/>
                  </a:lnTo>
                  <a:lnTo>
                    <a:pt x="3846760" y="731342"/>
                  </a:lnTo>
                  <a:cubicBezTo>
                    <a:pt x="3846760" y="752773"/>
                    <a:pt x="3855689" y="763489"/>
                    <a:pt x="3873549" y="763489"/>
                  </a:cubicBezTo>
                  <a:lnTo>
                    <a:pt x="3878014" y="763489"/>
                  </a:lnTo>
                  <a:cubicBezTo>
                    <a:pt x="3891111" y="763489"/>
                    <a:pt x="3899445" y="753368"/>
                    <a:pt x="3903017" y="733128"/>
                  </a:cubicBezTo>
                  <a:cubicBezTo>
                    <a:pt x="3906589" y="705148"/>
                    <a:pt x="3909863" y="671215"/>
                    <a:pt x="3912839" y="631329"/>
                  </a:cubicBezTo>
                  <a:cubicBezTo>
                    <a:pt x="3947963" y="647403"/>
                    <a:pt x="3983384" y="662285"/>
                    <a:pt x="4019103" y="675978"/>
                  </a:cubicBezTo>
                  <a:cubicBezTo>
                    <a:pt x="4010173" y="737890"/>
                    <a:pt x="4003029" y="779860"/>
                    <a:pt x="3997671" y="801886"/>
                  </a:cubicBezTo>
                  <a:cubicBezTo>
                    <a:pt x="3985765" y="853083"/>
                    <a:pt x="3949153" y="878682"/>
                    <a:pt x="3887836" y="878682"/>
                  </a:cubicBezTo>
                  <a:lnTo>
                    <a:pt x="3840509" y="878682"/>
                  </a:lnTo>
                  <a:cubicBezTo>
                    <a:pt x="3767881" y="878682"/>
                    <a:pt x="3731567" y="840879"/>
                    <a:pt x="3731567" y="765275"/>
                  </a:cubicBezTo>
                  <a:lnTo>
                    <a:pt x="3731567" y="531317"/>
                  </a:lnTo>
                  <a:lnTo>
                    <a:pt x="3677096" y="531317"/>
                  </a:lnTo>
                  <a:cubicBezTo>
                    <a:pt x="3675905" y="631329"/>
                    <a:pt x="3664892" y="702469"/>
                    <a:pt x="3644056" y="744736"/>
                  </a:cubicBezTo>
                  <a:cubicBezTo>
                    <a:pt x="3621434" y="795933"/>
                    <a:pt x="3571428" y="846237"/>
                    <a:pt x="3494037" y="895648"/>
                  </a:cubicBezTo>
                  <a:cubicBezTo>
                    <a:pt x="3466653" y="861120"/>
                    <a:pt x="3437780" y="828675"/>
                    <a:pt x="3407419" y="798314"/>
                  </a:cubicBezTo>
                  <a:cubicBezTo>
                    <a:pt x="3473499" y="763191"/>
                    <a:pt x="3516064" y="726579"/>
                    <a:pt x="3535114" y="688479"/>
                  </a:cubicBezTo>
                  <a:cubicBezTo>
                    <a:pt x="3551783" y="658714"/>
                    <a:pt x="3561308" y="606326"/>
                    <a:pt x="3563689" y="531317"/>
                  </a:cubicBezTo>
                  <a:lnTo>
                    <a:pt x="3481536" y="531317"/>
                  </a:lnTo>
                  <a:lnTo>
                    <a:pt x="3481536" y="166985"/>
                  </a:lnTo>
                  <a:lnTo>
                    <a:pt x="3581548" y="166985"/>
                  </a:lnTo>
                  <a:cubicBezTo>
                    <a:pt x="3557736" y="128290"/>
                    <a:pt x="3533328" y="91976"/>
                    <a:pt x="3508325" y="58043"/>
                  </a:cubicBezTo>
                  <a:close/>
                  <a:moveTo>
                    <a:pt x="4525416" y="0"/>
                  </a:moveTo>
                  <a:lnTo>
                    <a:pt x="4642395" y="23217"/>
                  </a:lnTo>
                  <a:cubicBezTo>
                    <a:pt x="4634061" y="64294"/>
                    <a:pt x="4625131" y="103287"/>
                    <a:pt x="4615606" y="140196"/>
                  </a:cubicBezTo>
                  <a:lnTo>
                    <a:pt x="4921894" y="140196"/>
                  </a:lnTo>
                  <a:lnTo>
                    <a:pt x="4921894" y="258961"/>
                  </a:lnTo>
                  <a:lnTo>
                    <a:pt x="4860726" y="258961"/>
                  </a:lnTo>
                  <a:cubicBezTo>
                    <a:pt x="4844355" y="409873"/>
                    <a:pt x="4803576" y="533400"/>
                    <a:pt x="4738389" y="629543"/>
                  </a:cubicBezTo>
                  <a:cubicBezTo>
                    <a:pt x="4791967" y="685205"/>
                    <a:pt x="4856707" y="731639"/>
                    <a:pt x="4932610" y="768846"/>
                  </a:cubicBezTo>
                  <a:lnTo>
                    <a:pt x="4854029" y="884039"/>
                  </a:lnTo>
                  <a:cubicBezTo>
                    <a:pt x="4777233" y="838200"/>
                    <a:pt x="4711749" y="785813"/>
                    <a:pt x="4657575" y="726877"/>
                  </a:cubicBezTo>
                  <a:cubicBezTo>
                    <a:pt x="4597747" y="787599"/>
                    <a:pt x="4527797" y="840284"/>
                    <a:pt x="4447728" y="884932"/>
                  </a:cubicBezTo>
                  <a:cubicBezTo>
                    <a:pt x="4432249" y="857548"/>
                    <a:pt x="4407842" y="819150"/>
                    <a:pt x="4374505" y="769739"/>
                  </a:cubicBezTo>
                  <a:cubicBezTo>
                    <a:pt x="4454574" y="730151"/>
                    <a:pt x="4522886" y="682080"/>
                    <a:pt x="4579441" y="625525"/>
                  </a:cubicBezTo>
                  <a:cubicBezTo>
                    <a:pt x="4543127" y="568970"/>
                    <a:pt x="4515147" y="507504"/>
                    <a:pt x="4495501" y="441127"/>
                  </a:cubicBezTo>
                  <a:cubicBezTo>
                    <a:pt x="4485977" y="456010"/>
                    <a:pt x="4476303" y="470000"/>
                    <a:pt x="4466480" y="483096"/>
                  </a:cubicBezTo>
                  <a:cubicBezTo>
                    <a:pt x="4444751" y="449164"/>
                    <a:pt x="4425106" y="420886"/>
                    <a:pt x="4407544" y="398264"/>
                  </a:cubicBezTo>
                  <a:lnTo>
                    <a:pt x="4407544" y="467023"/>
                  </a:lnTo>
                  <a:lnTo>
                    <a:pt x="4203947" y="467023"/>
                  </a:lnTo>
                  <a:lnTo>
                    <a:pt x="4203947" y="693837"/>
                  </a:lnTo>
                  <a:cubicBezTo>
                    <a:pt x="4256930" y="665262"/>
                    <a:pt x="4320033" y="632817"/>
                    <a:pt x="4393257" y="596503"/>
                  </a:cubicBezTo>
                  <a:cubicBezTo>
                    <a:pt x="4395043" y="622697"/>
                    <a:pt x="4400103" y="663178"/>
                    <a:pt x="4408437" y="717947"/>
                  </a:cubicBezTo>
                  <a:cubicBezTo>
                    <a:pt x="4257228" y="793552"/>
                    <a:pt x="4164061" y="848023"/>
                    <a:pt x="4128938" y="881361"/>
                  </a:cubicBezTo>
                  <a:lnTo>
                    <a:pt x="4062858" y="793850"/>
                  </a:lnTo>
                  <a:cubicBezTo>
                    <a:pt x="4078931" y="774204"/>
                    <a:pt x="4086671" y="749201"/>
                    <a:pt x="4086075" y="718840"/>
                  </a:cubicBezTo>
                  <a:lnTo>
                    <a:pt x="4086075" y="352723"/>
                  </a:lnTo>
                  <a:lnTo>
                    <a:pt x="4289673" y="352723"/>
                  </a:lnTo>
                  <a:lnTo>
                    <a:pt x="4289673" y="179487"/>
                  </a:lnTo>
                  <a:lnTo>
                    <a:pt x="4064644" y="179487"/>
                  </a:lnTo>
                  <a:lnTo>
                    <a:pt x="4064644" y="65187"/>
                  </a:lnTo>
                  <a:lnTo>
                    <a:pt x="4407544" y="65187"/>
                  </a:lnTo>
                  <a:lnTo>
                    <a:pt x="4407544" y="350044"/>
                  </a:lnTo>
                  <a:cubicBezTo>
                    <a:pt x="4463206" y="254496"/>
                    <a:pt x="4502497" y="137815"/>
                    <a:pt x="4525416" y="0"/>
                  </a:cubicBezTo>
                  <a:close/>
                </a:path>
              </a:pathLst>
            </a:custGeom>
            <a:solidFill>
              <a:schemeClr val="tx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fontAlgn="auto"/>
              <a:endParaRPr lang="zh-CN" altLang="zh-CN" sz="7200" b="1" strike="noStrike" noProof="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2" name="PA-任意多边形 24"/>
            <p:cNvSpPr/>
            <p:nvPr>
              <p:custDataLst>
                <p:tags r:id="rId2"/>
              </p:custDataLst>
            </p:nvPr>
          </p:nvSpPr>
          <p:spPr>
            <a:xfrm>
              <a:off x="5068392" y="1401306"/>
              <a:ext cx="5841652" cy="241261"/>
            </a:xfrm>
            <a:custGeom>
              <a:avLst/>
              <a:gdLst/>
              <a:ahLst/>
              <a:cxnLst/>
              <a:rect l="l" t="t" r="r" b="b"/>
              <a:pathLst>
                <a:path w="6123552" h="252906">
                  <a:moveTo>
                    <a:pt x="286253" y="196398"/>
                  </a:moveTo>
                  <a:lnTo>
                    <a:pt x="528861" y="196398"/>
                  </a:lnTo>
                  <a:lnTo>
                    <a:pt x="528861" y="233567"/>
                  </a:lnTo>
                  <a:lnTo>
                    <a:pt x="286253" y="233567"/>
                  </a:lnTo>
                  <a:close/>
                  <a:moveTo>
                    <a:pt x="726226" y="187105"/>
                  </a:moveTo>
                  <a:lnTo>
                    <a:pt x="726226" y="209206"/>
                  </a:lnTo>
                  <a:lnTo>
                    <a:pt x="761135" y="209206"/>
                  </a:lnTo>
                  <a:lnTo>
                    <a:pt x="761135" y="187105"/>
                  </a:lnTo>
                  <a:close/>
                  <a:moveTo>
                    <a:pt x="657663" y="187105"/>
                  </a:moveTo>
                  <a:lnTo>
                    <a:pt x="657663" y="209206"/>
                  </a:lnTo>
                  <a:lnTo>
                    <a:pt x="692572" y="209206"/>
                  </a:lnTo>
                  <a:lnTo>
                    <a:pt x="692572" y="187105"/>
                  </a:lnTo>
                  <a:close/>
                  <a:moveTo>
                    <a:pt x="3306124" y="171032"/>
                  </a:moveTo>
                  <a:lnTo>
                    <a:pt x="3323956" y="191123"/>
                  </a:lnTo>
                  <a:cubicBezTo>
                    <a:pt x="3287958" y="221094"/>
                    <a:pt x="3238482" y="240934"/>
                    <a:pt x="3175527" y="250645"/>
                  </a:cubicBezTo>
                  <a:cubicBezTo>
                    <a:pt x="3171007" y="240265"/>
                    <a:pt x="3166402" y="231140"/>
                    <a:pt x="3161714" y="223270"/>
                  </a:cubicBezTo>
                  <a:cubicBezTo>
                    <a:pt x="3220483" y="215066"/>
                    <a:pt x="3268619" y="197653"/>
                    <a:pt x="3306124" y="171032"/>
                  </a:cubicBezTo>
                  <a:close/>
                  <a:moveTo>
                    <a:pt x="2074414" y="169274"/>
                  </a:moveTo>
                  <a:cubicBezTo>
                    <a:pt x="2065707" y="180324"/>
                    <a:pt x="2054656" y="192965"/>
                    <a:pt x="2041262" y="207197"/>
                  </a:cubicBezTo>
                  <a:cubicBezTo>
                    <a:pt x="2060684" y="207197"/>
                    <a:pt x="2087891" y="206443"/>
                    <a:pt x="2122885" y="204937"/>
                  </a:cubicBezTo>
                  <a:cubicBezTo>
                    <a:pt x="2117527" y="197737"/>
                    <a:pt x="2111834" y="190203"/>
                    <a:pt x="2105807" y="182333"/>
                  </a:cubicBezTo>
                  <a:lnTo>
                    <a:pt x="2127406" y="169274"/>
                  </a:lnTo>
                  <a:close/>
                  <a:moveTo>
                    <a:pt x="5356389" y="150689"/>
                  </a:moveTo>
                  <a:lnTo>
                    <a:pt x="5356389" y="193635"/>
                  </a:lnTo>
                  <a:lnTo>
                    <a:pt x="5392052" y="193635"/>
                  </a:lnTo>
                  <a:lnTo>
                    <a:pt x="5392052" y="150689"/>
                  </a:lnTo>
                  <a:close/>
                  <a:moveTo>
                    <a:pt x="5071625" y="138634"/>
                  </a:moveTo>
                  <a:cubicBezTo>
                    <a:pt x="5081336" y="143489"/>
                    <a:pt x="5092303" y="147842"/>
                    <a:pt x="5104526" y="151693"/>
                  </a:cubicBezTo>
                  <a:cubicBezTo>
                    <a:pt x="5093642" y="183003"/>
                    <a:pt x="5083680" y="214899"/>
                    <a:pt x="5074639" y="247381"/>
                  </a:cubicBezTo>
                  <a:cubicBezTo>
                    <a:pt x="5062752" y="242860"/>
                    <a:pt x="5051366" y="238925"/>
                    <a:pt x="5040483" y="235577"/>
                  </a:cubicBezTo>
                  <a:cubicBezTo>
                    <a:pt x="5051198" y="206611"/>
                    <a:pt x="5061580" y="174297"/>
                    <a:pt x="5071625" y="138634"/>
                  </a:cubicBezTo>
                  <a:close/>
                  <a:moveTo>
                    <a:pt x="3286032" y="138634"/>
                  </a:moveTo>
                  <a:lnTo>
                    <a:pt x="3302859" y="157972"/>
                  </a:lnTo>
                  <a:cubicBezTo>
                    <a:pt x="3278582" y="176724"/>
                    <a:pt x="3241830" y="192714"/>
                    <a:pt x="3192605" y="205941"/>
                  </a:cubicBezTo>
                  <a:cubicBezTo>
                    <a:pt x="3188755" y="199244"/>
                    <a:pt x="3183313" y="191123"/>
                    <a:pt x="3176281" y="181580"/>
                  </a:cubicBezTo>
                  <a:cubicBezTo>
                    <a:pt x="3224501" y="170195"/>
                    <a:pt x="3261085" y="155879"/>
                    <a:pt x="3286032" y="138634"/>
                  </a:cubicBezTo>
                  <a:close/>
                  <a:moveTo>
                    <a:pt x="726226" y="138383"/>
                  </a:moveTo>
                  <a:lnTo>
                    <a:pt x="726226" y="160483"/>
                  </a:lnTo>
                  <a:lnTo>
                    <a:pt x="761135" y="160483"/>
                  </a:lnTo>
                  <a:lnTo>
                    <a:pt x="761135" y="138383"/>
                  </a:lnTo>
                  <a:close/>
                  <a:moveTo>
                    <a:pt x="657663" y="138383"/>
                  </a:moveTo>
                  <a:lnTo>
                    <a:pt x="657663" y="160483"/>
                  </a:lnTo>
                  <a:lnTo>
                    <a:pt x="692572" y="160483"/>
                  </a:lnTo>
                  <a:lnTo>
                    <a:pt x="692572" y="138383"/>
                  </a:lnTo>
                  <a:close/>
                  <a:moveTo>
                    <a:pt x="1968680" y="137629"/>
                  </a:moveTo>
                  <a:lnTo>
                    <a:pt x="2199234" y="137629"/>
                  </a:lnTo>
                  <a:lnTo>
                    <a:pt x="2199234" y="169274"/>
                  </a:lnTo>
                  <a:lnTo>
                    <a:pt x="2136698" y="169274"/>
                  </a:lnTo>
                  <a:cubicBezTo>
                    <a:pt x="2152604" y="188528"/>
                    <a:pt x="2169766" y="210211"/>
                    <a:pt x="2188183" y="234321"/>
                  </a:cubicBezTo>
                  <a:lnTo>
                    <a:pt x="2157543" y="252906"/>
                  </a:lnTo>
                  <a:cubicBezTo>
                    <a:pt x="2153860" y="247548"/>
                    <a:pt x="2150009" y="241939"/>
                    <a:pt x="2145991" y="236079"/>
                  </a:cubicBezTo>
                  <a:cubicBezTo>
                    <a:pt x="2114178" y="237251"/>
                    <a:pt x="2074330" y="239260"/>
                    <a:pt x="2026444" y="242106"/>
                  </a:cubicBezTo>
                  <a:cubicBezTo>
                    <a:pt x="2019245" y="242609"/>
                    <a:pt x="2010454" y="243864"/>
                    <a:pt x="2000074" y="245874"/>
                  </a:cubicBezTo>
                  <a:lnTo>
                    <a:pt x="1985005" y="215485"/>
                  </a:lnTo>
                  <a:cubicBezTo>
                    <a:pt x="2000409" y="204434"/>
                    <a:pt x="2015645" y="189031"/>
                    <a:pt x="2030714" y="169274"/>
                  </a:cubicBezTo>
                  <a:lnTo>
                    <a:pt x="1968680" y="169274"/>
                  </a:lnTo>
                  <a:close/>
                  <a:moveTo>
                    <a:pt x="2690636" y="127834"/>
                  </a:moveTo>
                  <a:lnTo>
                    <a:pt x="2690636" y="143154"/>
                  </a:lnTo>
                  <a:lnTo>
                    <a:pt x="2724541" y="143154"/>
                  </a:lnTo>
                  <a:lnTo>
                    <a:pt x="2724541" y="127834"/>
                  </a:lnTo>
                  <a:close/>
                  <a:moveTo>
                    <a:pt x="2627598" y="127834"/>
                  </a:moveTo>
                  <a:lnTo>
                    <a:pt x="2627598" y="143154"/>
                  </a:lnTo>
                  <a:lnTo>
                    <a:pt x="2660498" y="143154"/>
                  </a:lnTo>
                  <a:lnTo>
                    <a:pt x="2660498" y="127834"/>
                  </a:lnTo>
                  <a:close/>
                  <a:moveTo>
                    <a:pt x="1501137" y="126579"/>
                  </a:moveTo>
                  <a:lnTo>
                    <a:pt x="1486821" y="207950"/>
                  </a:lnTo>
                  <a:lnTo>
                    <a:pt x="1571960" y="207950"/>
                  </a:lnTo>
                  <a:lnTo>
                    <a:pt x="1571960" y="126579"/>
                  </a:lnTo>
                  <a:close/>
                  <a:moveTo>
                    <a:pt x="4555108" y="119798"/>
                  </a:moveTo>
                  <a:lnTo>
                    <a:pt x="4717852" y="119798"/>
                  </a:lnTo>
                  <a:lnTo>
                    <a:pt x="4717852" y="145415"/>
                  </a:lnTo>
                  <a:lnTo>
                    <a:pt x="4690728" y="145415"/>
                  </a:lnTo>
                  <a:lnTo>
                    <a:pt x="4690728" y="159730"/>
                  </a:lnTo>
                  <a:lnTo>
                    <a:pt x="4723628" y="159730"/>
                  </a:lnTo>
                  <a:lnTo>
                    <a:pt x="4723628" y="185347"/>
                  </a:lnTo>
                  <a:lnTo>
                    <a:pt x="4690728" y="185347"/>
                  </a:lnTo>
                  <a:lnTo>
                    <a:pt x="4690728" y="209708"/>
                  </a:lnTo>
                  <a:cubicBezTo>
                    <a:pt x="4690728" y="221094"/>
                    <a:pt x="4688007" y="229800"/>
                    <a:pt x="4682566" y="235828"/>
                  </a:cubicBezTo>
                  <a:cubicBezTo>
                    <a:pt x="4677124" y="241855"/>
                    <a:pt x="4668606" y="245246"/>
                    <a:pt x="4657012" y="245999"/>
                  </a:cubicBezTo>
                  <a:cubicBezTo>
                    <a:pt x="4645416" y="246753"/>
                    <a:pt x="4632796" y="247046"/>
                    <a:pt x="4619151" y="246878"/>
                  </a:cubicBezTo>
                  <a:cubicBezTo>
                    <a:pt x="4617142" y="236330"/>
                    <a:pt x="4614546" y="225614"/>
                    <a:pt x="4611365" y="214731"/>
                  </a:cubicBezTo>
                  <a:cubicBezTo>
                    <a:pt x="4623169" y="215569"/>
                    <a:pt x="4633801" y="215987"/>
                    <a:pt x="4643261" y="215987"/>
                  </a:cubicBezTo>
                  <a:cubicBezTo>
                    <a:pt x="4652470" y="215987"/>
                    <a:pt x="4657074" y="210964"/>
                    <a:pt x="4657074" y="200918"/>
                  </a:cubicBezTo>
                  <a:lnTo>
                    <a:pt x="4657074" y="185347"/>
                  </a:lnTo>
                  <a:lnTo>
                    <a:pt x="4598054" y="185347"/>
                  </a:lnTo>
                  <a:cubicBezTo>
                    <a:pt x="4604752" y="192882"/>
                    <a:pt x="4611532" y="200835"/>
                    <a:pt x="4618398" y="209206"/>
                  </a:cubicBezTo>
                  <a:lnTo>
                    <a:pt x="4590771" y="228042"/>
                  </a:lnTo>
                  <a:cubicBezTo>
                    <a:pt x="4582064" y="214982"/>
                    <a:pt x="4573693" y="203681"/>
                    <a:pt x="4565656" y="194137"/>
                  </a:cubicBezTo>
                  <a:lnTo>
                    <a:pt x="4579470" y="185347"/>
                  </a:lnTo>
                  <a:lnTo>
                    <a:pt x="4547574" y="185347"/>
                  </a:lnTo>
                  <a:lnTo>
                    <a:pt x="4547574" y="159730"/>
                  </a:lnTo>
                  <a:lnTo>
                    <a:pt x="4657074" y="159730"/>
                  </a:lnTo>
                  <a:lnTo>
                    <a:pt x="4657074" y="145415"/>
                  </a:lnTo>
                  <a:lnTo>
                    <a:pt x="4555108" y="145415"/>
                  </a:lnTo>
                  <a:close/>
                  <a:moveTo>
                    <a:pt x="5631088" y="111761"/>
                  </a:moveTo>
                  <a:cubicBezTo>
                    <a:pt x="5639460" y="116282"/>
                    <a:pt x="5649590" y="121305"/>
                    <a:pt x="5661478" y="126830"/>
                  </a:cubicBezTo>
                  <a:lnTo>
                    <a:pt x="5626066" y="235577"/>
                  </a:lnTo>
                  <a:cubicBezTo>
                    <a:pt x="5617024" y="230051"/>
                    <a:pt x="5607146" y="224275"/>
                    <a:pt x="5596430" y="218247"/>
                  </a:cubicBezTo>
                  <a:cubicBezTo>
                    <a:pt x="5608150" y="186603"/>
                    <a:pt x="5619704" y="151107"/>
                    <a:pt x="5631088" y="111761"/>
                  </a:cubicBezTo>
                  <a:close/>
                  <a:moveTo>
                    <a:pt x="1725105" y="108496"/>
                  </a:moveTo>
                  <a:cubicBezTo>
                    <a:pt x="1736825" y="114524"/>
                    <a:pt x="1748294" y="119965"/>
                    <a:pt x="1759512" y="124821"/>
                  </a:cubicBezTo>
                  <a:cubicBezTo>
                    <a:pt x="1745950" y="156800"/>
                    <a:pt x="1731718" y="192128"/>
                    <a:pt x="1716817" y="230805"/>
                  </a:cubicBezTo>
                  <a:lnTo>
                    <a:pt x="1682409" y="214480"/>
                  </a:lnTo>
                  <a:cubicBezTo>
                    <a:pt x="1697478" y="182501"/>
                    <a:pt x="1711710" y="147173"/>
                    <a:pt x="1725105" y="108496"/>
                  </a:cubicBezTo>
                  <a:close/>
                  <a:moveTo>
                    <a:pt x="313126" y="106989"/>
                  </a:moveTo>
                  <a:lnTo>
                    <a:pt x="500984" y="106989"/>
                  </a:lnTo>
                  <a:lnTo>
                    <a:pt x="500984" y="143154"/>
                  </a:lnTo>
                  <a:lnTo>
                    <a:pt x="313126" y="143154"/>
                  </a:lnTo>
                  <a:close/>
                  <a:moveTo>
                    <a:pt x="5466392" y="106487"/>
                  </a:moveTo>
                  <a:cubicBezTo>
                    <a:pt x="5478447" y="120886"/>
                    <a:pt x="5491423" y="138383"/>
                    <a:pt x="5505320" y="158977"/>
                  </a:cubicBezTo>
                  <a:lnTo>
                    <a:pt x="5473675" y="180073"/>
                  </a:lnTo>
                  <a:cubicBezTo>
                    <a:pt x="5460950" y="159144"/>
                    <a:pt x="5448812" y="141313"/>
                    <a:pt x="5437258" y="126579"/>
                  </a:cubicBezTo>
                  <a:close/>
                  <a:moveTo>
                    <a:pt x="4247239" y="102971"/>
                  </a:moveTo>
                  <a:lnTo>
                    <a:pt x="4247239" y="139136"/>
                  </a:lnTo>
                  <a:lnTo>
                    <a:pt x="4276623" y="139136"/>
                  </a:lnTo>
                  <a:lnTo>
                    <a:pt x="4276623" y="102971"/>
                  </a:lnTo>
                  <a:close/>
                  <a:moveTo>
                    <a:pt x="3740767" y="95939"/>
                  </a:moveTo>
                  <a:lnTo>
                    <a:pt x="3779193" y="95939"/>
                  </a:lnTo>
                  <a:lnTo>
                    <a:pt x="3779193" y="248887"/>
                  </a:lnTo>
                  <a:lnTo>
                    <a:pt x="3740767" y="248887"/>
                  </a:lnTo>
                  <a:close/>
                  <a:moveTo>
                    <a:pt x="692572" y="93427"/>
                  </a:moveTo>
                  <a:lnTo>
                    <a:pt x="726226" y="93427"/>
                  </a:lnTo>
                  <a:lnTo>
                    <a:pt x="726226" y="110756"/>
                  </a:lnTo>
                  <a:lnTo>
                    <a:pt x="794287" y="110756"/>
                  </a:lnTo>
                  <a:lnTo>
                    <a:pt x="794287" y="249139"/>
                  </a:lnTo>
                  <a:lnTo>
                    <a:pt x="761135" y="249139"/>
                  </a:lnTo>
                  <a:lnTo>
                    <a:pt x="761135" y="236832"/>
                  </a:lnTo>
                  <a:lnTo>
                    <a:pt x="657663" y="236832"/>
                  </a:lnTo>
                  <a:lnTo>
                    <a:pt x="657663" y="249139"/>
                  </a:lnTo>
                  <a:lnTo>
                    <a:pt x="624511" y="249139"/>
                  </a:lnTo>
                  <a:lnTo>
                    <a:pt x="624511" y="110756"/>
                  </a:lnTo>
                  <a:lnTo>
                    <a:pt x="692572" y="110756"/>
                  </a:lnTo>
                  <a:close/>
                  <a:moveTo>
                    <a:pt x="2690636" y="90413"/>
                  </a:moveTo>
                  <a:lnTo>
                    <a:pt x="2690636" y="105733"/>
                  </a:lnTo>
                  <a:lnTo>
                    <a:pt x="2724541" y="105733"/>
                  </a:lnTo>
                  <a:lnTo>
                    <a:pt x="2724541" y="90413"/>
                  </a:lnTo>
                  <a:close/>
                  <a:moveTo>
                    <a:pt x="2627598" y="90413"/>
                  </a:moveTo>
                  <a:lnTo>
                    <a:pt x="2627598" y="105733"/>
                  </a:lnTo>
                  <a:lnTo>
                    <a:pt x="2660498" y="105733"/>
                  </a:lnTo>
                  <a:lnTo>
                    <a:pt x="2660498" y="90413"/>
                  </a:lnTo>
                  <a:close/>
                  <a:moveTo>
                    <a:pt x="2522618" y="89158"/>
                  </a:moveTo>
                  <a:lnTo>
                    <a:pt x="2576364" y="89158"/>
                  </a:lnTo>
                  <a:lnTo>
                    <a:pt x="2576364" y="191877"/>
                  </a:lnTo>
                  <a:cubicBezTo>
                    <a:pt x="2586326" y="205774"/>
                    <a:pt x="2604074" y="212722"/>
                    <a:pt x="2629607" y="212722"/>
                  </a:cubicBezTo>
                  <a:lnTo>
                    <a:pt x="2686492" y="213476"/>
                  </a:lnTo>
                  <a:cubicBezTo>
                    <a:pt x="2711356" y="213476"/>
                    <a:pt x="2739442" y="213141"/>
                    <a:pt x="2770752" y="212471"/>
                  </a:cubicBezTo>
                  <a:cubicBezTo>
                    <a:pt x="2765562" y="225363"/>
                    <a:pt x="2761460" y="236163"/>
                    <a:pt x="2758446" y="244869"/>
                  </a:cubicBezTo>
                  <a:lnTo>
                    <a:pt x="2626342" y="243864"/>
                  </a:lnTo>
                  <a:cubicBezTo>
                    <a:pt x="2610687" y="243446"/>
                    <a:pt x="2597837" y="241123"/>
                    <a:pt x="2587791" y="236895"/>
                  </a:cubicBezTo>
                  <a:cubicBezTo>
                    <a:pt x="2577745" y="232667"/>
                    <a:pt x="2569416" y="226786"/>
                    <a:pt x="2562802" y="219252"/>
                  </a:cubicBezTo>
                  <a:lnTo>
                    <a:pt x="2535427" y="250645"/>
                  </a:lnTo>
                  <a:lnTo>
                    <a:pt x="2520860" y="211718"/>
                  </a:lnTo>
                  <a:lnTo>
                    <a:pt x="2544971" y="191123"/>
                  </a:lnTo>
                  <a:lnTo>
                    <a:pt x="2544971" y="122309"/>
                  </a:lnTo>
                  <a:lnTo>
                    <a:pt x="2522618" y="122309"/>
                  </a:lnTo>
                  <a:close/>
                  <a:moveTo>
                    <a:pt x="5880441" y="87148"/>
                  </a:moveTo>
                  <a:lnTo>
                    <a:pt x="6117273" y="87148"/>
                  </a:lnTo>
                  <a:lnTo>
                    <a:pt x="6117273" y="118040"/>
                  </a:lnTo>
                  <a:lnTo>
                    <a:pt x="6020330" y="118040"/>
                  </a:lnTo>
                  <a:lnTo>
                    <a:pt x="6020330" y="145163"/>
                  </a:lnTo>
                  <a:lnTo>
                    <a:pt x="6104214" y="145163"/>
                  </a:lnTo>
                  <a:lnTo>
                    <a:pt x="6104214" y="176055"/>
                  </a:lnTo>
                  <a:lnTo>
                    <a:pt x="6020330" y="176055"/>
                  </a:lnTo>
                  <a:lnTo>
                    <a:pt x="6020330" y="210085"/>
                  </a:lnTo>
                  <a:cubicBezTo>
                    <a:pt x="6047705" y="210671"/>
                    <a:pt x="6082112" y="210378"/>
                    <a:pt x="6123552" y="209206"/>
                  </a:cubicBezTo>
                  <a:cubicBezTo>
                    <a:pt x="6118864" y="223103"/>
                    <a:pt x="6115264" y="234405"/>
                    <a:pt x="6112752" y="243111"/>
                  </a:cubicBezTo>
                  <a:cubicBezTo>
                    <a:pt x="6053146" y="243111"/>
                    <a:pt x="6009824" y="242211"/>
                    <a:pt x="5982784" y="240411"/>
                  </a:cubicBezTo>
                  <a:cubicBezTo>
                    <a:pt x="5955744" y="238611"/>
                    <a:pt x="5936698" y="227247"/>
                    <a:pt x="5925648" y="206318"/>
                  </a:cubicBezTo>
                  <a:cubicBezTo>
                    <a:pt x="5917108" y="223563"/>
                    <a:pt x="5906728" y="238004"/>
                    <a:pt x="5894505" y="249641"/>
                  </a:cubicBezTo>
                  <a:cubicBezTo>
                    <a:pt x="5886971" y="238423"/>
                    <a:pt x="5880022" y="228712"/>
                    <a:pt x="5873660" y="220508"/>
                  </a:cubicBezTo>
                  <a:cubicBezTo>
                    <a:pt x="5894589" y="199244"/>
                    <a:pt x="5907984" y="169023"/>
                    <a:pt x="5913844" y="129844"/>
                  </a:cubicBezTo>
                  <a:lnTo>
                    <a:pt x="5947498" y="133862"/>
                  </a:lnTo>
                  <a:cubicBezTo>
                    <a:pt x="5945320" y="146754"/>
                    <a:pt x="5942600" y="158809"/>
                    <a:pt x="5939335" y="170027"/>
                  </a:cubicBezTo>
                  <a:cubicBezTo>
                    <a:pt x="5947874" y="192044"/>
                    <a:pt x="5962901" y="204727"/>
                    <a:pt x="5984416" y="208076"/>
                  </a:cubicBezTo>
                  <a:lnTo>
                    <a:pt x="5984416" y="118040"/>
                  </a:lnTo>
                  <a:lnTo>
                    <a:pt x="5880441" y="118040"/>
                  </a:lnTo>
                  <a:close/>
                  <a:moveTo>
                    <a:pt x="2798592" y="86395"/>
                  </a:moveTo>
                  <a:lnTo>
                    <a:pt x="2856105" y="86395"/>
                  </a:lnTo>
                  <a:lnTo>
                    <a:pt x="2856105" y="188612"/>
                  </a:lnTo>
                  <a:cubicBezTo>
                    <a:pt x="2868244" y="203179"/>
                    <a:pt x="2884736" y="210462"/>
                    <a:pt x="2905581" y="210462"/>
                  </a:cubicBezTo>
                  <a:lnTo>
                    <a:pt x="2944383" y="210964"/>
                  </a:lnTo>
                  <a:cubicBezTo>
                    <a:pt x="2970252" y="210964"/>
                    <a:pt x="3004449" y="210546"/>
                    <a:pt x="3046977" y="209708"/>
                  </a:cubicBezTo>
                  <a:cubicBezTo>
                    <a:pt x="3042122" y="223605"/>
                    <a:pt x="3038354" y="234823"/>
                    <a:pt x="3035675" y="243362"/>
                  </a:cubicBezTo>
                  <a:lnTo>
                    <a:pt x="2892521" y="241227"/>
                  </a:lnTo>
                  <a:cubicBezTo>
                    <a:pt x="2880885" y="240976"/>
                    <a:pt x="2870734" y="238946"/>
                    <a:pt x="2862070" y="235137"/>
                  </a:cubicBezTo>
                  <a:cubicBezTo>
                    <a:pt x="2853405" y="231328"/>
                    <a:pt x="2846394" y="225782"/>
                    <a:pt x="2841036" y="218499"/>
                  </a:cubicBezTo>
                  <a:cubicBezTo>
                    <a:pt x="2826805" y="232228"/>
                    <a:pt x="2816675" y="242525"/>
                    <a:pt x="2810647" y="249390"/>
                  </a:cubicBezTo>
                  <a:lnTo>
                    <a:pt x="2796583" y="209960"/>
                  </a:lnTo>
                  <a:lnTo>
                    <a:pt x="2821447" y="188863"/>
                  </a:lnTo>
                  <a:lnTo>
                    <a:pt x="2821447" y="119546"/>
                  </a:lnTo>
                  <a:lnTo>
                    <a:pt x="2798592" y="119546"/>
                  </a:lnTo>
                  <a:close/>
                  <a:moveTo>
                    <a:pt x="2236366" y="81372"/>
                  </a:moveTo>
                  <a:lnTo>
                    <a:pt x="2295135" y="81372"/>
                  </a:lnTo>
                  <a:lnTo>
                    <a:pt x="2295135" y="175301"/>
                  </a:lnTo>
                  <a:cubicBezTo>
                    <a:pt x="2303339" y="169106"/>
                    <a:pt x="2312129" y="161907"/>
                    <a:pt x="2321505" y="153703"/>
                  </a:cubicBezTo>
                  <a:cubicBezTo>
                    <a:pt x="2323179" y="169943"/>
                    <a:pt x="2325105" y="182668"/>
                    <a:pt x="2327282" y="191877"/>
                  </a:cubicBezTo>
                  <a:cubicBezTo>
                    <a:pt x="2300995" y="211299"/>
                    <a:pt x="2282996" y="226033"/>
                    <a:pt x="2273285" y="236079"/>
                  </a:cubicBezTo>
                  <a:lnTo>
                    <a:pt x="2255202" y="211215"/>
                  </a:lnTo>
                  <a:cubicBezTo>
                    <a:pt x="2258886" y="206862"/>
                    <a:pt x="2260811" y="199997"/>
                    <a:pt x="2260979" y="190621"/>
                  </a:cubicBezTo>
                  <a:lnTo>
                    <a:pt x="2260979" y="115277"/>
                  </a:lnTo>
                  <a:lnTo>
                    <a:pt x="2236366" y="115277"/>
                  </a:lnTo>
                  <a:close/>
                  <a:moveTo>
                    <a:pt x="1820541" y="81372"/>
                  </a:moveTo>
                  <a:lnTo>
                    <a:pt x="1853692" y="81372"/>
                  </a:lnTo>
                  <a:cubicBezTo>
                    <a:pt x="1853273" y="92171"/>
                    <a:pt x="1852311" y="102552"/>
                    <a:pt x="1850804" y="112514"/>
                  </a:cubicBezTo>
                  <a:cubicBezTo>
                    <a:pt x="1868384" y="164669"/>
                    <a:pt x="1895801" y="198072"/>
                    <a:pt x="1933054" y="212722"/>
                  </a:cubicBezTo>
                  <a:cubicBezTo>
                    <a:pt x="1925687" y="222266"/>
                    <a:pt x="1918655" y="233567"/>
                    <a:pt x="1911958" y="246627"/>
                  </a:cubicBezTo>
                  <a:cubicBezTo>
                    <a:pt x="1879476" y="227372"/>
                    <a:pt x="1855073" y="197988"/>
                    <a:pt x="1838749" y="158474"/>
                  </a:cubicBezTo>
                  <a:cubicBezTo>
                    <a:pt x="1823847" y="196732"/>
                    <a:pt x="1797770" y="227372"/>
                    <a:pt x="1760516" y="250394"/>
                  </a:cubicBezTo>
                  <a:cubicBezTo>
                    <a:pt x="1752312" y="238339"/>
                    <a:pt x="1743857" y="228042"/>
                    <a:pt x="1735150" y="219503"/>
                  </a:cubicBezTo>
                  <a:cubicBezTo>
                    <a:pt x="1790570" y="192044"/>
                    <a:pt x="1819034" y="146001"/>
                    <a:pt x="1820541" y="81372"/>
                  </a:cubicBezTo>
                  <a:close/>
                  <a:moveTo>
                    <a:pt x="4890836" y="77856"/>
                  </a:moveTo>
                  <a:lnTo>
                    <a:pt x="4890836" y="119044"/>
                  </a:lnTo>
                  <a:lnTo>
                    <a:pt x="4962916" y="119044"/>
                  </a:lnTo>
                  <a:lnTo>
                    <a:pt x="4962916" y="77856"/>
                  </a:lnTo>
                  <a:close/>
                  <a:moveTo>
                    <a:pt x="2903070" y="77103"/>
                  </a:moveTo>
                  <a:cubicBezTo>
                    <a:pt x="2914288" y="89827"/>
                    <a:pt x="2928770" y="107575"/>
                    <a:pt x="2946518" y="130346"/>
                  </a:cubicBezTo>
                  <a:cubicBezTo>
                    <a:pt x="2937309" y="137043"/>
                    <a:pt x="2927431" y="144577"/>
                    <a:pt x="2916883" y="152949"/>
                  </a:cubicBezTo>
                  <a:cubicBezTo>
                    <a:pt x="2904158" y="135536"/>
                    <a:pt x="2890261" y="117119"/>
                    <a:pt x="2875192" y="97697"/>
                  </a:cubicBezTo>
                  <a:close/>
                  <a:moveTo>
                    <a:pt x="5356389" y="74842"/>
                  </a:moveTo>
                  <a:lnTo>
                    <a:pt x="5356389" y="117788"/>
                  </a:lnTo>
                  <a:lnTo>
                    <a:pt x="5392052" y="117788"/>
                  </a:lnTo>
                  <a:lnTo>
                    <a:pt x="5392052" y="74842"/>
                  </a:lnTo>
                  <a:close/>
                  <a:moveTo>
                    <a:pt x="3510251" y="73084"/>
                  </a:moveTo>
                  <a:cubicBezTo>
                    <a:pt x="3509079" y="76433"/>
                    <a:pt x="3507865" y="79698"/>
                    <a:pt x="3506610" y="82879"/>
                  </a:cubicBezTo>
                  <a:cubicBezTo>
                    <a:pt x="3511800" y="107408"/>
                    <a:pt x="3520339" y="129174"/>
                    <a:pt x="3532227" y="148177"/>
                  </a:cubicBezTo>
                  <a:cubicBezTo>
                    <a:pt x="3543361" y="128755"/>
                    <a:pt x="3551356" y="103724"/>
                    <a:pt x="3556211" y="73084"/>
                  </a:cubicBezTo>
                  <a:close/>
                  <a:moveTo>
                    <a:pt x="5750384" y="72833"/>
                  </a:moveTo>
                  <a:cubicBezTo>
                    <a:pt x="5749714" y="89241"/>
                    <a:pt x="5748877" y="105315"/>
                    <a:pt x="5747872" y="121053"/>
                  </a:cubicBezTo>
                  <a:lnTo>
                    <a:pt x="5791070" y="121053"/>
                  </a:lnTo>
                  <a:lnTo>
                    <a:pt x="5791070" y="72833"/>
                  </a:lnTo>
                  <a:close/>
                  <a:moveTo>
                    <a:pt x="5057058" y="70824"/>
                  </a:moveTo>
                  <a:cubicBezTo>
                    <a:pt x="5071625" y="80870"/>
                    <a:pt x="5086024" y="92088"/>
                    <a:pt x="5100256" y="104478"/>
                  </a:cubicBezTo>
                  <a:lnTo>
                    <a:pt x="5076648" y="130597"/>
                  </a:lnTo>
                  <a:cubicBezTo>
                    <a:pt x="5064593" y="118542"/>
                    <a:pt x="5050780" y="106487"/>
                    <a:pt x="5035209" y="94432"/>
                  </a:cubicBezTo>
                  <a:close/>
                  <a:moveTo>
                    <a:pt x="4534263" y="70070"/>
                  </a:moveTo>
                  <a:lnTo>
                    <a:pt x="4560382" y="92423"/>
                  </a:lnTo>
                  <a:cubicBezTo>
                    <a:pt x="4552010" y="105566"/>
                    <a:pt x="4543220" y="117872"/>
                    <a:pt x="4534012" y="129341"/>
                  </a:cubicBezTo>
                  <a:lnTo>
                    <a:pt x="4534012" y="249139"/>
                  </a:lnTo>
                  <a:lnTo>
                    <a:pt x="4501614" y="249139"/>
                  </a:lnTo>
                  <a:lnTo>
                    <a:pt x="4501614" y="164753"/>
                  </a:lnTo>
                  <a:cubicBezTo>
                    <a:pt x="4495754" y="170278"/>
                    <a:pt x="4489726" y="175552"/>
                    <a:pt x="4483531" y="180575"/>
                  </a:cubicBezTo>
                  <a:cubicBezTo>
                    <a:pt x="4481020" y="170195"/>
                    <a:pt x="4477504" y="157135"/>
                    <a:pt x="4472983" y="141396"/>
                  </a:cubicBezTo>
                  <a:cubicBezTo>
                    <a:pt x="4495084" y="123481"/>
                    <a:pt x="4515510" y="99706"/>
                    <a:pt x="4534263" y="70070"/>
                  </a:cubicBezTo>
                  <a:close/>
                  <a:moveTo>
                    <a:pt x="4596798" y="69819"/>
                  </a:moveTo>
                  <a:lnTo>
                    <a:pt x="4596798" y="82879"/>
                  </a:lnTo>
                  <a:lnTo>
                    <a:pt x="4675156" y="82879"/>
                  </a:lnTo>
                  <a:lnTo>
                    <a:pt x="4675156" y="69819"/>
                  </a:lnTo>
                  <a:close/>
                  <a:moveTo>
                    <a:pt x="3166988" y="65047"/>
                  </a:moveTo>
                  <a:lnTo>
                    <a:pt x="3166988" y="99706"/>
                  </a:lnTo>
                  <a:cubicBezTo>
                    <a:pt x="3185741" y="96357"/>
                    <a:pt x="3202568" y="92088"/>
                    <a:pt x="3217469" y="86897"/>
                  </a:cubicBezTo>
                  <a:cubicBezTo>
                    <a:pt x="3210688" y="81456"/>
                    <a:pt x="3204493" y="75512"/>
                    <a:pt x="3198884" y="69066"/>
                  </a:cubicBezTo>
                  <a:cubicBezTo>
                    <a:pt x="3195117" y="73252"/>
                    <a:pt x="3191266" y="77270"/>
                    <a:pt x="3187331" y="81121"/>
                  </a:cubicBezTo>
                  <a:cubicBezTo>
                    <a:pt x="3179378" y="74256"/>
                    <a:pt x="3172597" y="68898"/>
                    <a:pt x="3166988" y="65047"/>
                  </a:cubicBezTo>
                  <a:close/>
                  <a:moveTo>
                    <a:pt x="3217469" y="49979"/>
                  </a:moveTo>
                  <a:cubicBezTo>
                    <a:pt x="3226175" y="59104"/>
                    <a:pt x="3236347" y="66931"/>
                    <a:pt x="3247983" y="73461"/>
                  </a:cubicBezTo>
                  <a:cubicBezTo>
                    <a:pt x="3260206" y="66596"/>
                    <a:pt x="3270294" y="58769"/>
                    <a:pt x="3278247" y="49979"/>
                  </a:cubicBezTo>
                  <a:close/>
                  <a:moveTo>
                    <a:pt x="618233" y="40435"/>
                  </a:moveTo>
                  <a:lnTo>
                    <a:pt x="618233" y="60778"/>
                  </a:lnTo>
                  <a:lnTo>
                    <a:pt x="759377" y="60778"/>
                  </a:lnTo>
                  <a:lnTo>
                    <a:pt x="759377" y="40435"/>
                  </a:lnTo>
                  <a:close/>
                  <a:moveTo>
                    <a:pt x="2083706" y="37672"/>
                  </a:moveTo>
                  <a:cubicBezTo>
                    <a:pt x="2071818" y="53244"/>
                    <a:pt x="2055075" y="69150"/>
                    <a:pt x="2033476" y="85390"/>
                  </a:cubicBezTo>
                  <a:lnTo>
                    <a:pt x="2131926" y="85390"/>
                  </a:lnTo>
                  <a:cubicBezTo>
                    <a:pt x="2113006" y="70656"/>
                    <a:pt x="2096933" y="54750"/>
                    <a:pt x="2083706" y="37672"/>
                  </a:cubicBezTo>
                  <a:close/>
                  <a:moveTo>
                    <a:pt x="2638649" y="36166"/>
                  </a:moveTo>
                  <a:cubicBezTo>
                    <a:pt x="2649029" y="42109"/>
                    <a:pt x="2660750" y="49016"/>
                    <a:pt x="2673809" y="56885"/>
                  </a:cubicBezTo>
                  <a:lnTo>
                    <a:pt x="2712486" y="36166"/>
                  </a:lnTo>
                  <a:close/>
                  <a:moveTo>
                    <a:pt x="4596798" y="34659"/>
                  </a:moveTo>
                  <a:lnTo>
                    <a:pt x="4596798" y="47718"/>
                  </a:lnTo>
                  <a:lnTo>
                    <a:pt x="4675156" y="47718"/>
                  </a:lnTo>
                  <a:lnTo>
                    <a:pt x="4675156" y="34659"/>
                  </a:lnTo>
                  <a:close/>
                  <a:moveTo>
                    <a:pt x="301824" y="22101"/>
                  </a:moveTo>
                  <a:lnTo>
                    <a:pt x="512285" y="22101"/>
                  </a:lnTo>
                  <a:lnTo>
                    <a:pt x="512285" y="59271"/>
                  </a:lnTo>
                  <a:lnTo>
                    <a:pt x="301824" y="59271"/>
                  </a:lnTo>
                  <a:close/>
                  <a:moveTo>
                    <a:pt x="2442307" y="21348"/>
                  </a:moveTo>
                  <a:lnTo>
                    <a:pt x="2474705" y="28882"/>
                  </a:lnTo>
                  <a:cubicBezTo>
                    <a:pt x="2466082" y="87734"/>
                    <a:pt x="2447707" y="135536"/>
                    <a:pt x="2419578" y="172287"/>
                  </a:cubicBezTo>
                  <a:cubicBezTo>
                    <a:pt x="2438414" y="189868"/>
                    <a:pt x="2460390" y="203848"/>
                    <a:pt x="2485504" y="214229"/>
                  </a:cubicBezTo>
                  <a:cubicBezTo>
                    <a:pt x="2476965" y="225447"/>
                    <a:pt x="2469096" y="236749"/>
                    <a:pt x="2461897" y="248134"/>
                  </a:cubicBezTo>
                  <a:cubicBezTo>
                    <a:pt x="2436196" y="236079"/>
                    <a:pt x="2413634" y="220215"/>
                    <a:pt x="2394212" y="200542"/>
                  </a:cubicBezTo>
                  <a:cubicBezTo>
                    <a:pt x="2374874" y="219126"/>
                    <a:pt x="2351643" y="235744"/>
                    <a:pt x="2324519" y="250394"/>
                  </a:cubicBezTo>
                  <a:cubicBezTo>
                    <a:pt x="2317487" y="238842"/>
                    <a:pt x="2309617" y="228126"/>
                    <a:pt x="2300911" y="218247"/>
                  </a:cubicBezTo>
                  <a:cubicBezTo>
                    <a:pt x="2327868" y="205690"/>
                    <a:pt x="2351057" y="190370"/>
                    <a:pt x="2370479" y="172287"/>
                  </a:cubicBezTo>
                  <a:cubicBezTo>
                    <a:pt x="2345197" y="136541"/>
                    <a:pt x="2326612" y="90078"/>
                    <a:pt x="2314724" y="32901"/>
                  </a:cubicBezTo>
                  <a:lnTo>
                    <a:pt x="2345866" y="22352"/>
                  </a:lnTo>
                  <a:cubicBezTo>
                    <a:pt x="2356415" y="72498"/>
                    <a:pt x="2372907" y="113310"/>
                    <a:pt x="2395342" y="144787"/>
                  </a:cubicBezTo>
                  <a:cubicBezTo>
                    <a:pt x="2419787" y="111552"/>
                    <a:pt x="2435442" y="70405"/>
                    <a:pt x="2442307" y="21348"/>
                  </a:cubicBezTo>
                  <a:close/>
                  <a:moveTo>
                    <a:pt x="5621043" y="13060"/>
                  </a:moveTo>
                  <a:cubicBezTo>
                    <a:pt x="5636949" y="28966"/>
                    <a:pt x="5651599" y="44956"/>
                    <a:pt x="5664994" y="61029"/>
                  </a:cubicBezTo>
                  <a:lnTo>
                    <a:pt x="5636865" y="85139"/>
                  </a:lnTo>
                  <a:cubicBezTo>
                    <a:pt x="5623303" y="66722"/>
                    <a:pt x="5609825" y="49895"/>
                    <a:pt x="5596430" y="34659"/>
                  </a:cubicBezTo>
                  <a:close/>
                  <a:moveTo>
                    <a:pt x="1407208" y="13060"/>
                  </a:moveTo>
                  <a:lnTo>
                    <a:pt x="1634747" y="13060"/>
                  </a:lnTo>
                  <a:lnTo>
                    <a:pt x="1634747" y="44705"/>
                  </a:lnTo>
                  <a:lnTo>
                    <a:pt x="1515703" y="44705"/>
                  </a:lnTo>
                  <a:lnTo>
                    <a:pt x="1506662" y="94934"/>
                  </a:lnTo>
                  <a:lnTo>
                    <a:pt x="1609130" y="94934"/>
                  </a:lnTo>
                  <a:lnTo>
                    <a:pt x="1609130" y="207950"/>
                  </a:lnTo>
                  <a:lnTo>
                    <a:pt x="1646551" y="207950"/>
                  </a:lnTo>
                  <a:lnTo>
                    <a:pt x="1646551" y="239595"/>
                  </a:lnTo>
                  <a:lnTo>
                    <a:pt x="1398166" y="239595"/>
                  </a:lnTo>
                  <a:lnTo>
                    <a:pt x="1398166" y="207950"/>
                  </a:lnTo>
                  <a:lnTo>
                    <a:pt x="1449149" y="207950"/>
                  </a:lnTo>
                  <a:lnTo>
                    <a:pt x="1463465" y="126579"/>
                  </a:lnTo>
                  <a:lnTo>
                    <a:pt x="1414240" y="126579"/>
                  </a:lnTo>
                  <a:lnTo>
                    <a:pt x="1414240" y="94934"/>
                  </a:lnTo>
                  <a:lnTo>
                    <a:pt x="1468990" y="94934"/>
                  </a:lnTo>
                  <a:lnTo>
                    <a:pt x="1478031" y="44705"/>
                  </a:lnTo>
                  <a:lnTo>
                    <a:pt x="1407208" y="44705"/>
                  </a:lnTo>
                  <a:close/>
                  <a:moveTo>
                    <a:pt x="582821" y="11302"/>
                  </a:moveTo>
                  <a:lnTo>
                    <a:pt x="794789" y="11302"/>
                  </a:lnTo>
                  <a:lnTo>
                    <a:pt x="794789" y="89911"/>
                  </a:lnTo>
                  <a:lnTo>
                    <a:pt x="618233" y="89911"/>
                  </a:lnTo>
                  <a:cubicBezTo>
                    <a:pt x="617981" y="137964"/>
                    <a:pt x="615009" y="172392"/>
                    <a:pt x="609317" y="193195"/>
                  </a:cubicBezTo>
                  <a:cubicBezTo>
                    <a:pt x="603624" y="213999"/>
                    <a:pt x="596048" y="232061"/>
                    <a:pt x="586588" y="247381"/>
                  </a:cubicBezTo>
                  <a:cubicBezTo>
                    <a:pt x="575705" y="235158"/>
                    <a:pt x="566412" y="225196"/>
                    <a:pt x="558710" y="217494"/>
                  </a:cubicBezTo>
                  <a:cubicBezTo>
                    <a:pt x="565408" y="207197"/>
                    <a:pt x="571059" y="194451"/>
                    <a:pt x="575663" y="179257"/>
                  </a:cubicBezTo>
                  <a:cubicBezTo>
                    <a:pt x="580267" y="164062"/>
                    <a:pt x="582653" y="135118"/>
                    <a:pt x="582821" y="92423"/>
                  </a:cubicBezTo>
                  <a:close/>
                  <a:moveTo>
                    <a:pt x="4564150" y="10046"/>
                  </a:moveTo>
                  <a:lnTo>
                    <a:pt x="4707806" y="10046"/>
                  </a:lnTo>
                  <a:lnTo>
                    <a:pt x="4707806" y="107491"/>
                  </a:lnTo>
                  <a:lnTo>
                    <a:pt x="4564150" y="107491"/>
                  </a:lnTo>
                  <a:close/>
                  <a:moveTo>
                    <a:pt x="2593944" y="10046"/>
                  </a:moveTo>
                  <a:lnTo>
                    <a:pt x="2755934" y="10046"/>
                  </a:lnTo>
                  <a:lnTo>
                    <a:pt x="2755934" y="38928"/>
                  </a:lnTo>
                  <a:lnTo>
                    <a:pt x="2703696" y="67810"/>
                  </a:lnTo>
                  <a:lnTo>
                    <a:pt x="2756186" y="67810"/>
                  </a:lnTo>
                  <a:lnTo>
                    <a:pt x="2756186" y="176055"/>
                  </a:lnTo>
                  <a:cubicBezTo>
                    <a:pt x="2756186" y="184008"/>
                    <a:pt x="2754616" y="190286"/>
                    <a:pt x="2751477" y="194891"/>
                  </a:cubicBezTo>
                  <a:cubicBezTo>
                    <a:pt x="2748337" y="199495"/>
                    <a:pt x="2743921" y="202509"/>
                    <a:pt x="2738229" y="203932"/>
                  </a:cubicBezTo>
                  <a:cubicBezTo>
                    <a:pt x="2732536" y="205355"/>
                    <a:pt x="2720020" y="205941"/>
                    <a:pt x="2700682" y="205690"/>
                  </a:cubicBezTo>
                  <a:cubicBezTo>
                    <a:pt x="2699175" y="198156"/>
                    <a:pt x="2696998" y="189533"/>
                    <a:pt x="2694152" y="179822"/>
                  </a:cubicBezTo>
                  <a:cubicBezTo>
                    <a:pt x="2702189" y="180324"/>
                    <a:pt x="2708802" y="180575"/>
                    <a:pt x="2713993" y="180575"/>
                  </a:cubicBezTo>
                  <a:cubicBezTo>
                    <a:pt x="2721025" y="180575"/>
                    <a:pt x="2724541" y="176892"/>
                    <a:pt x="2724541" y="169525"/>
                  </a:cubicBezTo>
                  <a:lnTo>
                    <a:pt x="2724541" y="165255"/>
                  </a:lnTo>
                  <a:lnTo>
                    <a:pt x="2690636" y="165255"/>
                  </a:lnTo>
                  <a:lnTo>
                    <a:pt x="2690636" y="202927"/>
                  </a:lnTo>
                  <a:lnTo>
                    <a:pt x="2660498" y="202927"/>
                  </a:lnTo>
                  <a:lnTo>
                    <a:pt x="2660498" y="165255"/>
                  </a:lnTo>
                  <a:lnTo>
                    <a:pt x="2627598" y="165255"/>
                  </a:lnTo>
                  <a:lnTo>
                    <a:pt x="2627598" y="203179"/>
                  </a:lnTo>
                  <a:lnTo>
                    <a:pt x="2595953" y="203179"/>
                  </a:lnTo>
                  <a:lnTo>
                    <a:pt x="2595953" y="67810"/>
                  </a:lnTo>
                  <a:lnTo>
                    <a:pt x="2643672" y="67810"/>
                  </a:lnTo>
                  <a:lnTo>
                    <a:pt x="2616548" y="50983"/>
                  </a:lnTo>
                  <a:lnTo>
                    <a:pt x="2629356" y="36166"/>
                  </a:lnTo>
                  <a:lnTo>
                    <a:pt x="2593944" y="36166"/>
                  </a:lnTo>
                  <a:close/>
                  <a:moveTo>
                    <a:pt x="1712798" y="9795"/>
                  </a:moveTo>
                  <a:cubicBezTo>
                    <a:pt x="1727700" y="28212"/>
                    <a:pt x="1741429" y="46211"/>
                    <a:pt x="1753986" y="63792"/>
                  </a:cubicBezTo>
                  <a:lnTo>
                    <a:pt x="1722342" y="86395"/>
                  </a:lnTo>
                  <a:cubicBezTo>
                    <a:pt x="1711291" y="67140"/>
                    <a:pt x="1698650" y="47802"/>
                    <a:pt x="1684419" y="28380"/>
                  </a:cubicBezTo>
                  <a:close/>
                  <a:moveTo>
                    <a:pt x="4848392" y="8539"/>
                  </a:moveTo>
                  <a:lnTo>
                    <a:pt x="4854168" y="38426"/>
                  </a:lnTo>
                  <a:cubicBezTo>
                    <a:pt x="4844625" y="39765"/>
                    <a:pt x="4835249" y="41021"/>
                    <a:pt x="4826040" y="42193"/>
                  </a:cubicBezTo>
                  <a:lnTo>
                    <a:pt x="4826040" y="75093"/>
                  </a:lnTo>
                  <a:lnTo>
                    <a:pt x="4853918" y="75093"/>
                  </a:lnTo>
                  <a:lnTo>
                    <a:pt x="4853918" y="106487"/>
                  </a:lnTo>
                  <a:lnTo>
                    <a:pt x="4826040" y="106487"/>
                  </a:lnTo>
                  <a:lnTo>
                    <a:pt x="4826040" y="120049"/>
                  </a:lnTo>
                  <a:cubicBezTo>
                    <a:pt x="4838430" y="127248"/>
                    <a:pt x="4849146" y="133778"/>
                    <a:pt x="4858187" y="139638"/>
                  </a:cubicBezTo>
                  <a:lnTo>
                    <a:pt x="4843370" y="167013"/>
                  </a:lnTo>
                  <a:cubicBezTo>
                    <a:pt x="4837676" y="162158"/>
                    <a:pt x="4831900" y="157386"/>
                    <a:pt x="4826040" y="152698"/>
                  </a:cubicBezTo>
                  <a:lnTo>
                    <a:pt x="4826040" y="248134"/>
                  </a:lnTo>
                  <a:lnTo>
                    <a:pt x="4794898" y="248134"/>
                  </a:lnTo>
                  <a:lnTo>
                    <a:pt x="4794898" y="168269"/>
                  </a:lnTo>
                  <a:cubicBezTo>
                    <a:pt x="4787196" y="184845"/>
                    <a:pt x="4779410" y="198490"/>
                    <a:pt x="4771542" y="209206"/>
                  </a:cubicBezTo>
                  <a:cubicBezTo>
                    <a:pt x="4768528" y="198323"/>
                    <a:pt x="4764342" y="185012"/>
                    <a:pt x="4758984" y="169274"/>
                  </a:cubicBezTo>
                  <a:cubicBezTo>
                    <a:pt x="4772546" y="152698"/>
                    <a:pt x="4784098" y="131769"/>
                    <a:pt x="4793642" y="106487"/>
                  </a:cubicBezTo>
                  <a:lnTo>
                    <a:pt x="4761496" y="106487"/>
                  </a:lnTo>
                  <a:lnTo>
                    <a:pt x="4761496" y="75093"/>
                  </a:lnTo>
                  <a:lnTo>
                    <a:pt x="4794898" y="75093"/>
                  </a:lnTo>
                  <a:lnTo>
                    <a:pt x="4794898" y="45709"/>
                  </a:lnTo>
                  <a:cubicBezTo>
                    <a:pt x="4784852" y="46881"/>
                    <a:pt x="4775058" y="47886"/>
                    <a:pt x="4765514" y="48723"/>
                  </a:cubicBezTo>
                  <a:cubicBezTo>
                    <a:pt x="4763840" y="34156"/>
                    <a:pt x="4762584" y="24194"/>
                    <a:pt x="4761746" y="18836"/>
                  </a:cubicBezTo>
                  <a:cubicBezTo>
                    <a:pt x="4791550" y="15990"/>
                    <a:pt x="4820431" y="12558"/>
                    <a:pt x="4848392" y="8539"/>
                  </a:cubicBezTo>
                  <a:close/>
                  <a:moveTo>
                    <a:pt x="5065598" y="5274"/>
                  </a:moveTo>
                  <a:cubicBezTo>
                    <a:pt x="5081002" y="15823"/>
                    <a:pt x="5095819" y="26789"/>
                    <a:pt x="5110051" y="38175"/>
                  </a:cubicBezTo>
                  <a:lnTo>
                    <a:pt x="5087448" y="63792"/>
                  </a:lnTo>
                  <a:cubicBezTo>
                    <a:pt x="5072714" y="50565"/>
                    <a:pt x="5058230" y="38761"/>
                    <a:pt x="5043999" y="28380"/>
                  </a:cubicBezTo>
                  <a:close/>
                  <a:moveTo>
                    <a:pt x="4304250" y="5023"/>
                  </a:moveTo>
                  <a:lnTo>
                    <a:pt x="4318565" y="37924"/>
                  </a:lnTo>
                  <a:cubicBezTo>
                    <a:pt x="4295459" y="43951"/>
                    <a:pt x="4271684" y="47718"/>
                    <a:pt x="4247239" y="49225"/>
                  </a:cubicBezTo>
                  <a:lnTo>
                    <a:pt x="4247239" y="74340"/>
                  </a:lnTo>
                  <a:lnTo>
                    <a:pt x="4308268" y="74340"/>
                  </a:lnTo>
                  <a:lnTo>
                    <a:pt x="4308268" y="167767"/>
                  </a:lnTo>
                  <a:lnTo>
                    <a:pt x="4246360" y="167767"/>
                  </a:lnTo>
                  <a:cubicBezTo>
                    <a:pt x="4243932" y="205355"/>
                    <a:pt x="4236858" y="232647"/>
                    <a:pt x="4225138" y="249641"/>
                  </a:cubicBezTo>
                  <a:cubicBezTo>
                    <a:pt x="4216431" y="239762"/>
                    <a:pt x="4206972" y="230219"/>
                    <a:pt x="4196758" y="221010"/>
                  </a:cubicBezTo>
                  <a:cubicBezTo>
                    <a:pt x="4209316" y="201253"/>
                    <a:pt x="4215426" y="170697"/>
                    <a:pt x="4215092" y="129341"/>
                  </a:cubicBezTo>
                  <a:lnTo>
                    <a:pt x="4215092" y="22855"/>
                  </a:lnTo>
                  <a:cubicBezTo>
                    <a:pt x="4248578" y="20343"/>
                    <a:pt x="4278297" y="14399"/>
                    <a:pt x="4304250" y="5023"/>
                  </a:cubicBezTo>
                  <a:close/>
                  <a:moveTo>
                    <a:pt x="3744786" y="4521"/>
                  </a:moveTo>
                  <a:lnTo>
                    <a:pt x="3783714" y="4521"/>
                  </a:lnTo>
                  <a:lnTo>
                    <a:pt x="3779444" y="11553"/>
                  </a:lnTo>
                  <a:cubicBezTo>
                    <a:pt x="3803387" y="50230"/>
                    <a:pt x="3838715" y="82125"/>
                    <a:pt x="3885428" y="107240"/>
                  </a:cubicBezTo>
                  <a:cubicBezTo>
                    <a:pt x="3875717" y="120300"/>
                    <a:pt x="3867764" y="131602"/>
                    <a:pt x="3861569" y="141145"/>
                  </a:cubicBezTo>
                  <a:cubicBezTo>
                    <a:pt x="3815358" y="114858"/>
                    <a:pt x="3781620" y="82711"/>
                    <a:pt x="3760357" y="44705"/>
                  </a:cubicBezTo>
                  <a:cubicBezTo>
                    <a:pt x="3739428" y="80870"/>
                    <a:pt x="3705523" y="114105"/>
                    <a:pt x="3658642" y="144410"/>
                  </a:cubicBezTo>
                  <a:cubicBezTo>
                    <a:pt x="3653786" y="136708"/>
                    <a:pt x="3646001" y="125658"/>
                    <a:pt x="3635285" y="111259"/>
                  </a:cubicBezTo>
                  <a:cubicBezTo>
                    <a:pt x="3683506" y="82125"/>
                    <a:pt x="3720006" y="46546"/>
                    <a:pt x="3744786" y="4521"/>
                  </a:cubicBezTo>
                  <a:close/>
                  <a:moveTo>
                    <a:pt x="2275796" y="3767"/>
                  </a:moveTo>
                  <a:cubicBezTo>
                    <a:pt x="2288019" y="19841"/>
                    <a:pt x="2299069" y="35328"/>
                    <a:pt x="2308948" y="50230"/>
                  </a:cubicBezTo>
                  <a:lnTo>
                    <a:pt x="2277303" y="69568"/>
                  </a:lnTo>
                  <a:cubicBezTo>
                    <a:pt x="2266085" y="49811"/>
                    <a:pt x="2255872" y="33403"/>
                    <a:pt x="2246663" y="20343"/>
                  </a:cubicBezTo>
                  <a:close/>
                  <a:moveTo>
                    <a:pt x="4431581" y="2512"/>
                  </a:moveTo>
                  <a:lnTo>
                    <a:pt x="4445896" y="36166"/>
                  </a:lnTo>
                  <a:cubicBezTo>
                    <a:pt x="4422288" y="42193"/>
                    <a:pt x="4393238" y="46965"/>
                    <a:pt x="4358748" y="50481"/>
                  </a:cubicBezTo>
                  <a:lnTo>
                    <a:pt x="4358748" y="84135"/>
                  </a:lnTo>
                  <a:lnTo>
                    <a:pt x="4446650" y="84135"/>
                  </a:lnTo>
                  <a:lnTo>
                    <a:pt x="4446650" y="115277"/>
                  </a:lnTo>
                  <a:lnTo>
                    <a:pt x="4418522" y="115277"/>
                  </a:lnTo>
                  <a:lnTo>
                    <a:pt x="4418522" y="247381"/>
                  </a:lnTo>
                  <a:lnTo>
                    <a:pt x="4385370" y="247381"/>
                  </a:lnTo>
                  <a:lnTo>
                    <a:pt x="4385370" y="115277"/>
                  </a:lnTo>
                  <a:lnTo>
                    <a:pt x="4358748" y="115277"/>
                  </a:lnTo>
                  <a:lnTo>
                    <a:pt x="4358748" y="122560"/>
                  </a:lnTo>
                  <a:cubicBezTo>
                    <a:pt x="4358748" y="179236"/>
                    <a:pt x="4347614" y="221680"/>
                    <a:pt x="4325346" y="249892"/>
                  </a:cubicBezTo>
                  <a:cubicBezTo>
                    <a:pt x="4315132" y="240348"/>
                    <a:pt x="4305170" y="232228"/>
                    <a:pt x="4295459" y="225531"/>
                  </a:cubicBezTo>
                  <a:cubicBezTo>
                    <a:pt x="4315886" y="203430"/>
                    <a:pt x="4326099" y="168688"/>
                    <a:pt x="4326099" y="121305"/>
                  </a:cubicBezTo>
                  <a:lnTo>
                    <a:pt x="4326099" y="20594"/>
                  </a:lnTo>
                  <a:cubicBezTo>
                    <a:pt x="4369464" y="17078"/>
                    <a:pt x="4404624" y="11051"/>
                    <a:pt x="4431581" y="2512"/>
                  </a:cubicBezTo>
                  <a:close/>
                  <a:moveTo>
                    <a:pt x="4027020" y="2261"/>
                  </a:moveTo>
                  <a:lnTo>
                    <a:pt x="4063687" y="2261"/>
                  </a:lnTo>
                  <a:cubicBezTo>
                    <a:pt x="4063771" y="20427"/>
                    <a:pt x="4062976" y="38007"/>
                    <a:pt x="4061301" y="55002"/>
                  </a:cubicBezTo>
                  <a:cubicBezTo>
                    <a:pt x="4073858" y="133192"/>
                    <a:pt x="4110233" y="184594"/>
                    <a:pt x="4170425" y="209206"/>
                  </a:cubicBezTo>
                  <a:cubicBezTo>
                    <a:pt x="4157198" y="224777"/>
                    <a:pt x="4147570" y="236916"/>
                    <a:pt x="4141543" y="245622"/>
                  </a:cubicBezTo>
                  <a:cubicBezTo>
                    <a:pt x="4096504" y="222768"/>
                    <a:pt x="4064692" y="183840"/>
                    <a:pt x="4046107" y="128839"/>
                  </a:cubicBezTo>
                  <a:cubicBezTo>
                    <a:pt x="4028443" y="177980"/>
                    <a:pt x="3995124" y="217745"/>
                    <a:pt x="3946150" y="248134"/>
                  </a:cubicBezTo>
                  <a:cubicBezTo>
                    <a:pt x="3940960" y="238925"/>
                    <a:pt x="3932504" y="226954"/>
                    <a:pt x="3920784" y="212220"/>
                  </a:cubicBezTo>
                  <a:cubicBezTo>
                    <a:pt x="3958372" y="190789"/>
                    <a:pt x="3985559" y="164837"/>
                    <a:pt x="4002344" y="134364"/>
                  </a:cubicBezTo>
                  <a:cubicBezTo>
                    <a:pt x="4019129" y="103892"/>
                    <a:pt x="4027354" y="59857"/>
                    <a:pt x="4027020" y="2261"/>
                  </a:cubicBezTo>
                  <a:close/>
                  <a:moveTo>
                    <a:pt x="940920" y="2261"/>
                  </a:moveTo>
                  <a:lnTo>
                    <a:pt x="977587" y="2261"/>
                  </a:lnTo>
                  <a:cubicBezTo>
                    <a:pt x="977671" y="20427"/>
                    <a:pt x="976876" y="38007"/>
                    <a:pt x="975201" y="55002"/>
                  </a:cubicBezTo>
                  <a:cubicBezTo>
                    <a:pt x="987759" y="133192"/>
                    <a:pt x="1024133" y="184594"/>
                    <a:pt x="1084325" y="209206"/>
                  </a:cubicBezTo>
                  <a:cubicBezTo>
                    <a:pt x="1071098" y="224777"/>
                    <a:pt x="1061470" y="236916"/>
                    <a:pt x="1055443" y="245622"/>
                  </a:cubicBezTo>
                  <a:cubicBezTo>
                    <a:pt x="1010404" y="222768"/>
                    <a:pt x="978592" y="183840"/>
                    <a:pt x="960007" y="128839"/>
                  </a:cubicBezTo>
                  <a:cubicBezTo>
                    <a:pt x="942343" y="177980"/>
                    <a:pt x="909024" y="217745"/>
                    <a:pt x="860050" y="248134"/>
                  </a:cubicBezTo>
                  <a:cubicBezTo>
                    <a:pt x="854860" y="238925"/>
                    <a:pt x="846405" y="226954"/>
                    <a:pt x="834684" y="212220"/>
                  </a:cubicBezTo>
                  <a:cubicBezTo>
                    <a:pt x="872273" y="190789"/>
                    <a:pt x="899459" y="164837"/>
                    <a:pt x="916245" y="134364"/>
                  </a:cubicBezTo>
                  <a:cubicBezTo>
                    <a:pt x="933030" y="103892"/>
                    <a:pt x="941255" y="59857"/>
                    <a:pt x="940920" y="2261"/>
                  </a:cubicBezTo>
                  <a:close/>
                  <a:moveTo>
                    <a:pt x="101464" y="2261"/>
                  </a:moveTo>
                  <a:lnTo>
                    <a:pt x="141648" y="2261"/>
                  </a:lnTo>
                  <a:lnTo>
                    <a:pt x="141648" y="87651"/>
                  </a:lnTo>
                  <a:lnTo>
                    <a:pt x="243111" y="87651"/>
                  </a:lnTo>
                  <a:lnTo>
                    <a:pt x="243111" y="123314"/>
                  </a:lnTo>
                  <a:lnTo>
                    <a:pt x="141648" y="123314"/>
                  </a:lnTo>
                  <a:lnTo>
                    <a:pt x="141648" y="248134"/>
                  </a:lnTo>
                  <a:lnTo>
                    <a:pt x="101464" y="248134"/>
                  </a:lnTo>
                  <a:lnTo>
                    <a:pt x="101464" y="123314"/>
                  </a:lnTo>
                  <a:lnTo>
                    <a:pt x="0" y="123314"/>
                  </a:lnTo>
                  <a:lnTo>
                    <a:pt x="0" y="87651"/>
                  </a:lnTo>
                  <a:lnTo>
                    <a:pt x="101464" y="87651"/>
                  </a:lnTo>
                  <a:close/>
                  <a:moveTo>
                    <a:pt x="3210437" y="2009"/>
                  </a:moveTo>
                  <a:lnTo>
                    <a:pt x="3246351" y="2009"/>
                  </a:lnTo>
                  <a:cubicBezTo>
                    <a:pt x="3242500" y="8874"/>
                    <a:pt x="3238524" y="15488"/>
                    <a:pt x="3234421" y="21850"/>
                  </a:cubicBezTo>
                  <a:lnTo>
                    <a:pt x="3313659" y="21850"/>
                  </a:lnTo>
                  <a:lnTo>
                    <a:pt x="3313659" y="48472"/>
                  </a:lnTo>
                  <a:cubicBezTo>
                    <a:pt x="3304617" y="62787"/>
                    <a:pt x="3292939" y="75470"/>
                    <a:pt x="3278623" y="86521"/>
                  </a:cubicBezTo>
                  <a:cubicBezTo>
                    <a:pt x="3292018" y="90706"/>
                    <a:pt x="3306794" y="93678"/>
                    <a:pt x="3322951" y="95436"/>
                  </a:cubicBezTo>
                  <a:cubicBezTo>
                    <a:pt x="3318765" y="105817"/>
                    <a:pt x="3315249" y="115696"/>
                    <a:pt x="3312403" y="125072"/>
                  </a:cubicBezTo>
                  <a:cubicBezTo>
                    <a:pt x="3295911" y="122728"/>
                    <a:pt x="3280716" y="119086"/>
                    <a:pt x="3266820" y="114147"/>
                  </a:cubicBezTo>
                  <a:lnTo>
                    <a:pt x="3281512" y="129592"/>
                  </a:lnTo>
                  <a:cubicBezTo>
                    <a:pt x="3261252" y="142150"/>
                    <a:pt x="3231533" y="154540"/>
                    <a:pt x="3192354" y="166762"/>
                  </a:cubicBezTo>
                  <a:cubicBezTo>
                    <a:pt x="3189508" y="161739"/>
                    <a:pt x="3184652" y="154372"/>
                    <a:pt x="3177788" y="144661"/>
                  </a:cubicBezTo>
                  <a:cubicBezTo>
                    <a:pt x="3214455" y="134866"/>
                    <a:pt x="3243128" y="124318"/>
                    <a:pt x="3263806" y="113017"/>
                  </a:cubicBezTo>
                  <a:cubicBezTo>
                    <a:pt x="3258113" y="110924"/>
                    <a:pt x="3252630" y="108580"/>
                    <a:pt x="3247356" y="105984"/>
                  </a:cubicBezTo>
                  <a:cubicBezTo>
                    <a:pt x="3227850" y="115779"/>
                    <a:pt x="3205163" y="123565"/>
                    <a:pt x="3179295" y="129341"/>
                  </a:cubicBezTo>
                  <a:cubicBezTo>
                    <a:pt x="3177537" y="124235"/>
                    <a:pt x="3173435" y="116114"/>
                    <a:pt x="3166988" y="104980"/>
                  </a:cubicBezTo>
                  <a:lnTo>
                    <a:pt x="3166988" y="210462"/>
                  </a:lnTo>
                  <a:lnTo>
                    <a:pt x="3139864" y="210462"/>
                  </a:lnTo>
                  <a:lnTo>
                    <a:pt x="3139864" y="41691"/>
                  </a:lnTo>
                  <a:lnTo>
                    <a:pt x="3166988" y="41691"/>
                  </a:lnTo>
                  <a:lnTo>
                    <a:pt x="3166988" y="62536"/>
                  </a:lnTo>
                  <a:cubicBezTo>
                    <a:pt x="3188085" y="41188"/>
                    <a:pt x="3202568" y="21013"/>
                    <a:pt x="3210437" y="2009"/>
                  </a:cubicBezTo>
                  <a:close/>
                  <a:moveTo>
                    <a:pt x="3114750" y="2009"/>
                  </a:moveTo>
                  <a:lnTo>
                    <a:pt x="3146394" y="7535"/>
                  </a:lnTo>
                  <a:cubicBezTo>
                    <a:pt x="3140367" y="29636"/>
                    <a:pt x="3133837" y="50355"/>
                    <a:pt x="3126805" y="69694"/>
                  </a:cubicBezTo>
                  <a:lnTo>
                    <a:pt x="3126805" y="249139"/>
                  </a:lnTo>
                  <a:lnTo>
                    <a:pt x="3096667" y="249139"/>
                  </a:lnTo>
                  <a:lnTo>
                    <a:pt x="3096667" y="139136"/>
                  </a:lnTo>
                  <a:cubicBezTo>
                    <a:pt x="3091895" y="148261"/>
                    <a:pt x="3086956" y="156967"/>
                    <a:pt x="3081849" y="165255"/>
                  </a:cubicBezTo>
                  <a:cubicBezTo>
                    <a:pt x="3079003" y="148847"/>
                    <a:pt x="3075822" y="132439"/>
                    <a:pt x="3072306" y="116030"/>
                  </a:cubicBezTo>
                  <a:cubicBezTo>
                    <a:pt x="3088882" y="85558"/>
                    <a:pt x="3103030" y="47551"/>
                    <a:pt x="3114750" y="2009"/>
                  </a:cubicBezTo>
                  <a:close/>
                  <a:moveTo>
                    <a:pt x="1226168" y="2009"/>
                  </a:moveTo>
                  <a:lnTo>
                    <a:pt x="1264342" y="2009"/>
                  </a:lnTo>
                  <a:cubicBezTo>
                    <a:pt x="1263840" y="26873"/>
                    <a:pt x="1263170" y="47969"/>
                    <a:pt x="1262333" y="65299"/>
                  </a:cubicBezTo>
                  <a:lnTo>
                    <a:pt x="1366057" y="65299"/>
                  </a:lnTo>
                  <a:lnTo>
                    <a:pt x="1366057" y="99957"/>
                  </a:lnTo>
                  <a:lnTo>
                    <a:pt x="1265221" y="99957"/>
                  </a:lnTo>
                  <a:cubicBezTo>
                    <a:pt x="1279620" y="155879"/>
                    <a:pt x="1314404" y="193468"/>
                    <a:pt x="1369573" y="212722"/>
                  </a:cubicBezTo>
                  <a:cubicBezTo>
                    <a:pt x="1357685" y="226284"/>
                    <a:pt x="1348141" y="237837"/>
                    <a:pt x="1340942" y="247381"/>
                  </a:cubicBezTo>
                  <a:cubicBezTo>
                    <a:pt x="1295317" y="225949"/>
                    <a:pt x="1263547" y="191416"/>
                    <a:pt x="1245631" y="143782"/>
                  </a:cubicBezTo>
                  <a:cubicBezTo>
                    <a:pt x="1231734" y="187398"/>
                    <a:pt x="1199630" y="222517"/>
                    <a:pt x="1149316" y="249139"/>
                  </a:cubicBezTo>
                  <a:cubicBezTo>
                    <a:pt x="1142619" y="240600"/>
                    <a:pt x="1133159" y="229884"/>
                    <a:pt x="1120937" y="216992"/>
                  </a:cubicBezTo>
                  <a:cubicBezTo>
                    <a:pt x="1181882" y="189365"/>
                    <a:pt x="1215243" y="150354"/>
                    <a:pt x="1221019" y="99957"/>
                  </a:cubicBezTo>
                  <a:lnTo>
                    <a:pt x="1125457" y="99957"/>
                  </a:lnTo>
                  <a:lnTo>
                    <a:pt x="1125457" y="65299"/>
                  </a:lnTo>
                  <a:lnTo>
                    <a:pt x="1224661" y="65299"/>
                  </a:lnTo>
                  <a:cubicBezTo>
                    <a:pt x="1225833" y="47049"/>
                    <a:pt x="1226335" y="25952"/>
                    <a:pt x="1226168" y="2009"/>
                  </a:cubicBezTo>
                  <a:close/>
                  <a:moveTo>
                    <a:pt x="5717734" y="1758"/>
                  </a:moveTo>
                  <a:lnTo>
                    <a:pt x="5752142" y="1758"/>
                  </a:lnTo>
                  <a:cubicBezTo>
                    <a:pt x="5752058" y="14651"/>
                    <a:pt x="5751849" y="27292"/>
                    <a:pt x="5751514" y="39682"/>
                  </a:cubicBezTo>
                  <a:lnTo>
                    <a:pt x="5824221" y="39682"/>
                  </a:lnTo>
                  <a:lnTo>
                    <a:pt x="5824221" y="121053"/>
                  </a:lnTo>
                  <a:lnTo>
                    <a:pt x="5844313" y="121053"/>
                  </a:lnTo>
                  <a:lnTo>
                    <a:pt x="5844313" y="154205"/>
                  </a:lnTo>
                  <a:lnTo>
                    <a:pt x="5757542" y="154205"/>
                  </a:lnTo>
                  <a:cubicBezTo>
                    <a:pt x="5774284" y="185263"/>
                    <a:pt x="5802204" y="205774"/>
                    <a:pt x="5841299" y="215736"/>
                  </a:cubicBezTo>
                  <a:cubicBezTo>
                    <a:pt x="5834267" y="226954"/>
                    <a:pt x="5827654" y="238172"/>
                    <a:pt x="5821458" y="249390"/>
                  </a:cubicBezTo>
                  <a:cubicBezTo>
                    <a:pt x="5781442" y="235995"/>
                    <a:pt x="5752016" y="210294"/>
                    <a:pt x="5733180" y="172287"/>
                  </a:cubicBezTo>
                  <a:cubicBezTo>
                    <a:pt x="5722800" y="200332"/>
                    <a:pt x="5699401" y="226452"/>
                    <a:pt x="5662984" y="250645"/>
                  </a:cubicBezTo>
                  <a:cubicBezTo>
                    <a:pt x="5656622" y="240097"/>
                    <a:pt x="5649004" y="229465"/>
                    <a:pt x="5640130" y="218750"/>
                  </a:cubicBezTo>
                  <a:cubicBezTo>
                    <a:pt x="5672277" y="203848"/>
                    <a:pt x="5694001" y="182333"/>
                    <a:pt x="5705303" y="154205"/>
                  </a:cubicBezTo>
                  <a:lnTo>
                    <a:pt x="5664994" y="154205"/>
                  </a:lnTo>
                  <a:lnTo>
                    <a:pt x="5664994" y="121053"/>
                  </a:lnTo>
                  <a:lnTo>
                    <a:pt x="5713465" y="121053"/>
                  </a:lnTo>
                  <a:cubicBezTo>
                    <a:pt x="5714470" y="106654"/>
                    <a:pt x="5715348" y="90581"/>
                    <a:pt x="5716102" y="72833"/>
                  </a:cubicBezTo>
                  <a:lnTo>
                    <a:pt x="5672026" y="72833"/>
                  </a:lnTo>
                  <a:lnTo>
                    <a:pt x="5672026" y="39682"/>
                  </a:lnTo>
                  <a:lnTo>
                    <a:pt x="5717106" y="39682"/>
                  </a:lnTo>
                  <a:close/>
                  <a:moveTo>
                    <a:pt x="2970628" y="1758"/>
                  </a:moveTo>
                  <a:lnTo>
                    <a:pt x="3007045" y="1758"/>
                  </a:lnTo>
                  <a:lnTo>
                    <a:pt x="3007045" y="43198"/>
                  </a:lnTo>
                  <a:lnTo>
                    <a:pt x="3043461" y="43198"/>
                  </a:lnTo>
                  <a:lnTo>
                    <a:pt x="3043461" y="73586"/>
                  </a:lnTo>
                  <a:lnTo>
                    <a:pt x="3007045" y="73586"/>
                  </a:lnTo>
                  <a:lnTo>
                    <a:pt x="3007045" y="157219"/>
                  </a:lnTo>
                  <a:cubicBezTo>
                    <a:pt x="3007045" y="171534"/>
                    <a:pt x="3003759" y="182354"/>
                    <a:pt x="2997187" y="189679"/>
                  </a:cubicBezTo>
                  <a:cubicBezTo>
                    <a:pt x="2990615" y="197005"/>
                    <a:pt x="2981386" y="200876"/>
                    <a:pt x="2969498" y="201295"/>
                  </a:cubicBezTo>
                  <a:cubicBezTo>
                    <a:pt x="2957610" y="201714"/>
                    <a:pt x="2941244" y="201923"/>
                    <a:pt x="2920399" y="201923"/>
                  </a:cubicBezTo>
                  <a:cubicBezTo>
                    <a:pt x="2918222" y="191375"/>
                    <a:pt x="2915125" y="179403"/>
                    <a:pt x="2911106" y="166009"/>
                  </a:cubicBezTo>
                  <a:cubicBezTo>
                    <a:pt x="2931031" y="167348"/>
                    <a:pt x="2944676" y="168018"/>
                    <a:pt x="2952043" y="168018"/>
                  </a:cubicBezTo>
                  <a:cubicBezTo>
                    <a:pt x="2964433" y="168018"/>
                    <a:pt x="2970628" y="161153"/>
                    <a:pt x="2970628" y="147424"/>
                  </a:cubicBezTo>
                  <a:lnTo>
                    <a:pt x="2970628" y="73586"/>
                  </a:lnTo>
                  <a:lnTo>
                    <a:pt x="2870672" y="73586"/>
                  </a:lnTo>
                  <a:lnTo>
                    <a:pt x="2870672" y="43198"/>
                  </a:lnTo>
                  <a:lnTo>
                    <a:pt x="2970628" y="43198"/>
                  </a:lnTo>
                  <a:close/>
                  <a:moveTo>
                    <a:pt x="5465638" y="1507"/>
                  </a:moveTo>
                  <a:lnTo>
                    <a:pt x="5500296" y="10548"/>
                  </a:lnTo>
                  <a:cubicBezTo>
                    <a:pt x="5496613" y="21683"/>
                    <a:pt x="5492678" y="32566"/>
                    <a:pt x="5488493" y="43198"/>
                  </a:cubicBezTo>
                  <a:lnTo>
                    <a:pt x="5553289" y="43198"/>
                  </a:lnTo>
                  <a:lnTo>
                    <a:pt x="5550400" y="187733"/>
                  </a:lnTo>
                  <a:cubicBezTo>
                    <a:pt x="5549982" y="203304"/>
                    <a:pt x="5548684" y="214208"/>
                    <a:pt x="5546508" y="220445"/>
                  </a:cubicBezTo>
                  <a:cubicBezTo>
                    <a:pt x="5544331" y="226682"/>
                    <a:pt x="5540941" y="231768"/>
                    <a:pt x="5536336" y="235702"/>
                  </a:cubicBezTo>
                  <a:cubicBezTo>
                    <a:pt x="5531732" y="239637"/>
                    <a:pt x="5525307" y="242316"/>
                    <a:pt x="5517061" y="243739"/>
                  </a:cubicBezTo>
                  <a:cubicBezTo>
                    <a:pt x="5508815" y="245162"/>
                    <a:pt x="5490837" y="245874"/>
                    <a:pt x="5463127" y="245874"/>
                  </a:cubicBezTo>
                  <a:cubicBezTo>
                    <a:pt x="5460616" y="231140"/>
                    <a:pt x="5457434" y="218499"/>
                    <a:pt x="5453584" y="207950"/>
                  </a:cubicBezTo>
                  <a:cubicBezTo>
                    <a:pt x="5465973" y="208955"/>
                    <a:pt x="5479158" y="209457"/>
                    <a:pt x="5493139" y="209457"/>
                  </a:cubicBezTo>
                  <a:cubicBezTo>
                    <a:pt x="5497158" y="209457"/>
                    <a:pt x="5500632" y="208997"/>
                    <a:pt x="5503562" y="208076"/>
                  </a:cubicBezTo>
                  <a:cubicBezTo>
                    <a:pt x="5506492" y="207155"/>
                    <a:pt x="5508898" y="205753"/>
                    <a:pt x="5510782" y="203869"/>
                  </a:cubicBezTo>
                  <a:cubicBezTo>
                    <a:pt x="5512666" y="201986"/>
                    <a:pt x="5513942" y="199872"/>
                    <a:pt x="5514612" y="197528"/>
                  </a:cubicBezTo>
                  <a:cubicBezTo>
                    <a:pt x="5515282" y="195184"/>
                    <a:pt x="5515826" y="184887"/>
                    <a:pt x="5516244" y="166637"/>
                  </a:cubicBezTo>
                  <a:lnTo>
                    <a:pt x="5517374" y="115277"/>
                  </a:lnTo>
                  <a:cubicBezTo>
                    <a:pt x="5517710" y="99287"/>
                    <a:pt x="5517877" y="86311"/>
                    <a:pt x="5517877" y="76349"/>
                  </a:cubicBezTo>
                  <a:lnTo>
                    <a:pt x="5474178" y="76349"/>
                  </a:lnTo>
                  <a:cubicBezTo>
                    <a:pt x="5468652" y="88069"/>
                    <a:pt x="5462792" y="99455"/>
                    <a:pt x="5456597" y="110505"/>
                  </a:cubicBezTo>
                  <a:cubicBezTo>
                    <a:pt x="5448644" y="105315"/>
                    <a:pt x="5438766" y="100166"/>
                    <a:pt x="5426962" y="95060"/>
                  </a:cubicBezTo>
                  <a:lnTo>
                    <a:pt x="5426962" y="244618"/>
                  </a:lnTo>
                  <a:lnTo>
                    <a:pt x="5392052" y="244618"/>
                  </a:lnTo>
                  <a:lnTo>
                    <a:pt x="5392052" y="226535"/>
                  </a:lnTo>
                  <a:lnTo>
                    <a:pt x="5356389" y="226535"/>
                  </a:lnTo>
                  <a:lnTo>
                    <a:pt x="5356389" y="246125"/>
                  </a:lnTo>
                  <a:lnTo>
                    <a:pt x="5321480" y="246125"/>
                  </a:lnTo>
                  <a:lnTo>
                    <a:pt x="5321480" y="41942"/>
                  </a:lnTo>
                  <a:lnTo>
                    <a:pt x="5347976" y="41942"/>
                  </a:lnTo>
                  <a:cubicBezTo>
                    <a:pt x="5352832" y="25534"/>
                    <a:pt x="5356222" y="12223"/>
                    <a:pt x="5358148" y="2009"/>
                  </a:cubicBezTo>
                  <a:lnTo>
                    <a:pt x="5395568" y="7786"/>
                  </a:lnTo>
                  <a:lnTo>
                    <a:pt x="5384266" y="41942"/>
                  </a:lnTo>
                  <a:lnTo>
                    <a:pt x="5426962" y="41942"/>
                  </a:lnTo>
                  <a:lnTo>
                    <a:pt x="5426962" y="90916"/>
                  </a:lnTo>
                  <a:cubicBezTo>
                    <a:pt x="5440440" y="68312"/>
                    <a:pt x="5453332" y="38510"/>
                    <a:pt x="5465638" y="1507"/>
                  </a:cubicBezTo>
                  <a:close/>
                  <a:moveTo>
                    <a:pt x="2068135" y="1507"/>
                  </a:moveTo>
                  <a:lnTo>
                    <a:pt x="2111332" y="1507"/>
                  </a:lnTo>
                  <a:lnTo>
                    <a:pt x="2104300" y="10046"/>
                  </a:lnTo>
                  <a:cubicBezTo>
                    <a:pt x="2125899" y="41691"/>
                    <a:pt x="2160724" y="68647"/>
                    <a:pt x="2208777" y="90916"/>
                  </a:cubicBezTo>
                  <a:cubicBezTo>
                    <a:pt x="2199903" y="101799"/>
                    <a:pt x="2192369" y="111677"/>
                    <a:pt x="2186174" y="120551"/>
                  </a:cubicBezTo>
                  <a:cubicBezTo>
                    <a:pt x="2173617" y="113854"/>
                    <a:pt x="2161896" y="106822"/>
                    <a:pt x="2151013" y="99455"/>
                  </a:cubicBezTo>
                  <a:lnTo>
                    <a:pt x="2151013" y="116533"/>
                  </a:lnTo>
                  <a:lnTo>
                    <a:pt x="2016398" y="116533"/>
                  </a:lnTo>
                  <a:lnTo>
                    <a:pt x="2016398" y="97948"/>
                  </a:lnTo>
                  <a:cubicBezTo>
                    <a:pt x="2005515" y="105315"/>
                    <a:pt x="1993795" y="112682"/>
                    <a:pt x="1981238" y="120049"/>
                  </a:cubicBezTo>
                  <a:cubicBezTo>
                    <a:pt x="1976382" y="113184"/>
                    <a:pt x="1968848" y="103306"/>
                    <a:pt x="1958634" y="90413"/>
                  </a:cubicBezTo>
                  <a:cubicBezTo>
                    <a:pt x="2013552" y="61448"/>
                    <a:pt x="2050052" y="31812"/>
                    <a:pt x="2068135" y="1507"/>
                  </a:cubicBezTo>
                  <a:close/>
                  <a:moveTo>
                    <a:pt x="2553761" y="1005"/>
                  </a:moveTo>
                  <a:cubicBezTo>
                    <a:pt x="2568160" y="18418"/>
                    <a:pt x="2579796" y="33738"/>
                    <a:pt x="2588670" y="46965"/>
                  </a:cubicBezTo>
                  <a:lnTo>
                    <a:pt x="2559035" y="66554"/>
                  </a:lnTo>
                  <a:cubicBezTo>
                    <a:pt x="2547817" y="48639"/>
                    <a:pt x="2537018" y="32733"/>
                    <a:pt x="2526637" y="18836"/>
                  </a:cubicBezTo>
                  <a:close/>
                  <a:moveTo>
                    <a:pt x="4892343" y="503"/>
                  </a:moveTo>
                  <a:cubicBezTo>
                    <a:pt x="4902054" y="12558"/>
                    <a:pt x="4911263" y="25366"/>
                    <a:pt x="4919970" y="38928"/>
                  </a:cubicBezTo>
                  <a:lnTo>
                    <a:pt x="4907161" y="47216"/>
                  </a:lnTo>
                  <a:lnTo>
                    <a:pt x="4932526" y="47216"/>
                  </a:lnTo>
                  <a:cubicBezTo>
                    <a:pt x="4941400" y="31143"/>
                    <a:pt x="4948852" y="15655"/>
                    <a:pt x="4954879" y="754"/>
                  </a:cubicBezTo>
                  <a:lnTo>
                    <a:pt x="4987026" y="13813"/>
                  </a:lnTo>
                  <a:cubicBezTo>
                    <a:pt x="4979492" y="26706"/>
                    <a:pt x="4972710" y="37840"/>
                    <a:pt x="4966683" y="47216"/>
                  </a:cubicBezTo>
                  <a:lnTo>
                    <a:pt x="4995062" y="47216"/>
                  </a:lnTo>
                  <a:lnTo>
                    <a:pt x="4995062" y="149684"/>
                  </a:lnTo>
                  <a:lnTo>
                    <a:pt x="4961408" y="149684"/>
                  </a:lnTo>
                  <a:lnTo>
                    <a:pt x="4961408" y="205941"/>
                  </a:lnTo>
                  <a:cubicBezTo>
                    <a:pt x="4961408" y="211969"/>
                    <a:pt x="4963920" y="214982"/>
                    <a:pt x="4968943" y="214982"/>
                  </a:cubicBezTo>
                  <a:lnTo>
                    <a:pt x="4970199" y="214982"/>
                  </a:lnTo>
                  <a:cubicBezTo>
                    <a:pt x="4973882" y="214982"/>
                    <a:pt x="4976226" y="212136"/>
                    <a:pt x="4977231" y="206443"/>
                  </a:cubicBezTo>
                  <a:cubicBezTo>
                    <a:pt x="4978236" y="198574"/>
                    <a:pt x="4979156" y="189031"/>
                    <a:pt x="4979994" y="177813"/>
                  </a:cubicBezTo>
                  <a:cubicBezTo>
                    <a:pt x="4989872" y="182333"/>
                    <a:pt x="4999834" y="186519"/>
                    <a:pt x="5009880" y="190370"/>
                  </a:cubicBezTo>
                  <a:cubicBezTo>
                    <a:pt x="5007368" y="207783"/>
                    <a:pt x="5005360" y="219587"/>
                    <a:pt x="5003852" y="225782"/>
                  </a:cubicBezTo>
                  <a:cubicBezTo>
                    <a:pt x="5000504" y="240181"/>
                    <a:pt x="4990207" y="247381"/>
                    <a:pt x="4972962" y="247381"/>
                  </a:cubicBezTo>
                  <a:lnTo>
                    <a:pt x="4959650" y="247381"/>
                  </a:lnTo>
                  <a:cubicBezTo>
                    <a:pt x="4939224" y="247381"/>
                    <a:pt x="4929010" y="236749"/>
                    <a:pt x="4929010" y="215485"/>
                  </a:cubicBezTo>
                  <a:lnTo>
                    <a:pt x="4929010" y="149684"/>
                  </a:lnTo>
                  <a:lnTo>
                    <a:pt x="4913690" y="149684"/>
                  </a:lnTo>
                  <a:cubicBezTo>
                    <a:pt x="4913356" y="177813"/>
                    <a:pt x="4910258" y="197821"/>
                    <a:pt x="4904398" y="209708"/>
                  </a:cubicBezTo>
                  <a:cubicBezTo>
                    <a:pt x="4898036" y="224108"/>
                    <a:pt x="4883972" y="238255"/>
                    <a:pt x="4862206" y="252152"/>
                  </a:cubicBezTo>
                  <a:cubicBezTo>
                    <a:pt x="4854504" y="242441"/>
                    <a:pt x="4846383" y="233316"/>
                    <a:pt x="4837844" y="224777"/>
                  </a:cubicBezTo>
                  <a:cubicBezTo>
                    <a:pt x="4856429" y="214899"/>
                    <a:pt x="4868400" y="204602"/>
                    <a:pt x="4873758" y="193886"/>
                  </a:cubicBezTo>
                  <a:cubicBezTo>
                    <a:pt x="4878446" y="185515"/>
                    <a:pt x="4881125" y="170781"/>
                    <a:pt x="4881795" y="149684"/>
                  </a:cubicBezTo>
                  <a:lnTo>
                    <a:pt x="4858690" y="149684"/>
                  </a:lnTo>
                  <a:lnTo>
                    <a:pt x="4858690" y="47216"/>
                  </a:lnTo>
                  <a:lnTo>
                    <a:pt x="4886818" y="47216"/>
                  </a:lnTo>
                  <a:cubicBezTo>
                    <a:pt x="4880120" y="36333"/>
                    <a:pt x="4873256" y="26120"/>
                    <a:pt x="4866224" y="16576"/>
                  </a:cubicBezTo>
                  <a:close/>
                  <a:moveTo>
                    <a:pt x="4528989" y="503"/>
                  </a:moveTo>
                  <a:lnTo>
                    <a:pt x="4556364" y="22604"/>
                  </a:lnTo>
                  <a:cubicBezTo>
                    <a:pt x="4537612" y="49058"/>
                    <a:pt x="4514841" y="73838"/>
                    <a:pt x="4488052" y="96943"/>
                  </a:cubicBezTo>
                  <a:cubicBezTo>
                    <a:pt x="4485372" y="86730"/>
                    <a:pt x="4481187" y="73838"/>
                    <a:pt x="4475494" y="58266"/>
                  </a:cubicBezTo>
                  <a:cubicBezTo>
                    <a:pt x="4497093" y="40854"/>
                    <a:pt x="4514924" y="21599"/>
                    <a:pt x="4528989" y="503"/>
                  </a:cubicBezTo>
                  <a:close/>
                  <a:moveTo>
                    <a:pt x="5175600" y="251"/>
                  </a:moveTo>
                  <a:lnTo>
                    <a:pt x="5210258" y="251"/>
                  </a:lnTo>
                  <a:lnTo>
                    <a:pt x="5210258" y="40435"/>
                  </a:lnTo>
                  <a:lnTo>
                    <a:pt x="5273296" y="40435"/>
                  </a:lnTo>
                  <a:lnTo>
                    <a:pt x="5273296" y="70322"/>
                  </a:lnTo>
                  <a:lnTo>
                    <a:pt x="5210258" y="70322"/>
                  </a:lnTo>
                  <a:lnTo>
                    <a:pt x="5210258" y="115026"/>
                  </a:lnTo>
                  <a:lnTo>
                    <a:pt x="5284347" y="115026"/>
                  </a:lnTo>
                  <a:lnTo>
                    <a:pt x="5284347" y="144912"/>
                  </a:lnTo>
                  <a:lnTo>
                    <a:pt x="5197324" y="144912"/>
                  </a:lnTo>
                  <a:cubicBezTo>
                    <a:pt x="5183930" y="166846"/>
                    <a:pt x="5169154" y="187356"/>
                    <a:pt x="5152997" y="206443"/>
                  </a:cubicBezTo>
                  <a:cubicBezTo>
                    <a:pt x="5174596" y="205857"/>
                    <a:pt x="5198538" y="204895"/>
                    <a:pt x="5224825" y="203555"/>
                  </a:cubicBezTo>
                  <a:cubicBezTo>
                    <a:pt x="5217710" y="192589"/>
                    <a:pt x="5210844" y="182501"/>
                    <a:pt x="5204231" y="173292"/>
                  </a:cubicBezTo>
                  <a:lnTo>
                    <a:pt x="5232862" y="157219"/>
                  </a:lnTo>
                  <a:cubicBezTo>
                    <a:pt x="5253121" y="183003"/>
                    <a:pt x="5270618" y="208369"/>
                    <a:pt x="5285352" y="233316"/>
                  </a:cubicBezTo>
                  <a:lnTo>
                    <a:pt x="5253707" y="251148"/>
                  </a:lnTo>
                  <a:lnTo>
                    <a:pt x="5243661" y="234070"/>
                  </a:lnTo>
                  <a:cubicBezTo>
                    <a:pt x="5177777" y="236414"/>
                    <a:pt x="5135082" y="238758"/>
                    <a:pt x="5115576" y="241102"/>
                  </a:cubicBezTo>
                  <a:lnTo>
                    <a:pt x="5102768" y="212220"/>
                  </a:lnTo>
                  <a:cubicBezTo>
                    <a:pt x="5120180" y="197653"/>
                    <a:pt x="5137760" y="175217"/>
                    <a:pt x="5155508" y="144912"/>
                  </a:cubicBezTo>
                  <a:lnTo>
                    <a:pt x="5103018" y="144912"/>
                  </a:lnTo>
                  <a:lnTo>
                    <a:pt x="5103018" y="115026"/>
                  </a:lnTo>
                  <a:lnTo>
                    <a:pt x="5175600" y="115026"/>
                  </a:lnTo>
                  <a:lnTo>
                    <a:pt x="5175600" y="70322"/>
                  </a:lnTo>
                  <a:lnTo>
                    <a:pt x="5114069" y="70322"/>
                  </a:lnTo>
                  <a:lnTo>
                    <a:pt x="5114069" y="40435"/>
                  </a:lnTo>
                  <a:lnTo>
                    <a:pt x="5175600" y="40435"/>
                  </a:lnTo>
                  <a:close/>
                  <a:moveTo>
                    <a:pt x="3494931" y="251"/>
                  </a:moveTo>
                  <a:lnTo>
                    <a:pt x="3527831" y="6781"/>
                  </a:lnTo>
                  <a:cubicBezTo>
                    <a:pt x="3525487" y="18334"/>
                    <a:pt x="3522976" y="29301"/>
                    <a:pt x="3520297" y="39682"/>
                  </a:cubicBezTo>
                  <a:lnTo>
                    <a:pt x="3606441" y="39682"/>
                  </a:lnTo>
                  <a:lnTo>
                    <a:pt x="3606441" y="73084"/>
                  </a:lnTo>
                  <a:lnTo>
                    <a:pt x="3589237" y="73084"/>
                  </a:lnTo>
                  <a:cubicBezTo>
                    <a:pt x="3584633" y="115528"/>
                    <a:pt x="3573164" y="150270"/>
                    <a:pt x="3554830" y="177310"/>
                  </a:cubicBezTo>
                  <a:cubicBezTo>
                    <a:pt x="3569899" y="192965"/>
                    <a:pt x="3588107" y="206025"/>
                    <a:pt x="3609454" y="216489"/>
                  </a:cubicBezTo>
                  <a:lnTo>
                    <a:pt x="3587353" y="248887"/>
                  </a:lnTo>
                  <a:cubicBezTo>
                    <a:pt x="3565755" y="235995"/>
                    <a:pt x="3547337" y="221261"/>
                    <a:pt x="3532101" y="204685"/>
                  </a:cubicBezTo>
                  <a:cubicBezTo>
                    <a:pt x="3515274" y="221763"/>
                    <a:pt x="3495601" y="236581"/>
                    <a:pt x="3473081" y="249139"/>
                  </a:cubicBezTo>
                  <a:cubicBezTo>
                    <a:pt x="3468728" y="241437"/>
                    <a:pt x="3461863" y="230637"/>
                    <a:pt x="3452487" y="216741"/>
                  </a:cubicBezTo>
                  <a:cubicBezTo>
                    <a:pt x="3475007" y="205606"/>
                    <a:pt x="3494220" y="192086"/>
                    <a:pt x="3510126" y="176180"/>
                  </a:cubicBezTo>
                  <a:cubicBezTo>
                    <a:pt x="3499912" y="160274"/>
                    <a:pt x="3492043" y="142987"/>
                    <a:pt x="3486518" y="124318"/>
                  </a:cubicBezTo>
                  <a:cubicBezTo>
                    <a:pt x="3483839" y="128504"/>
                    <a:pt x="3481118" y="132439"/>
                    <a:pt x="3478355" y="136122"/>
                  </a:cubicBezTo>
                  <a:cubicBezTo>
                    <a:pt x="3472244" y="126579"/>
                    <a:pt x="3466719" y="118626"/>
                    <a:pt x="3461780" y="112263"/>
                  </a:cubicBezTo>
                  <a:lnTo>
                    <a:pt x="3461780" y="131602"/>
                  </a:lnTo>
                  <a:lnTo>
                    <a:pt x="3404518" y="131602"/>
                  </a:lnTo>
                  <a:lnTo>
                    <a:pt x="3404518" y="195393"/>
                  </a:lnTo>
                  <a:cubicBezTo>
                    <a:pt x="3419420" y="187356"/>
                    <a:pt x="3437167" y="178231"/>
                    <a:pt x="3457761" y="168018"/>
                  </a:cubicBezTo>
                  <a:cubicBezTo>
                    <a:pt x="3458264" y="175385"/>
                    <a:pt x="3459687" y="186770"/>
                    <a:pt x="3462031" y="202174"/>
                  </a:cubicBezTo>
                  <a:cubicBezTo>
                    <a:pt x="3419503" y="223438"/>
                    <a:pt x="3393300" y="238758"/>
                    <a:pt x="3383422" y="248134"/>
                  </a:cubicBezTo>
                  <a:lnTo>
                    <a:pt x="3364837" y="223522"/>
                  </a:lnTo>
                  <a:cubicBezTo>
                    <a:pt x="3369357" y="217996"/>
                    <a:pt x="3371534" y="210964"/>
                    <a:pt x="3371367" y="202425"/>
                  </a:cubicBezTo>
                  <a:lnTo>
                    <a:pt x="3371367" y="99455"/>
                  </a:lnTo>
                  <a:lnTo>
                    <a:pt x="3428628" y="99455"/>
                  </a:lnTo>
                  <a:lnTo>
                    <a:pt x="3428628" y="50732"/>
                  </a:lnTo>
                  <a:lnTo>
                    <a:pt x="3365339" y="50732"/>
                  </a:lnTo>
                  <a:lnTo>
                    <a:pt x="3365339" y="18585"/>
                  </a:lnTo>
                  <a:lnTo>
                    <a:pt x="3461780" y="18585"/>
                  </a:lnTo>
                  <a:lnTo>
                    <a:pt x="3461780" y="98701"/>
                  </a:lnTo>
                  <a:cubicBezTo>
                    <a:pt x="3477435" y="71828"/>
                    <a:pt x="3488485" y="39012"/>
                    <a:pt x="3494931" y="251"/>
                  </a:cubicBezTo>
                  <a:close/>
                  <a:moveTo>
                    <a:pt x="2832999" y="251"/>
                  </a:moveTo>
                  <a:cubicBezTo>
                    <a:pt x="2845389" y="17832"/>
                    <a:pt x="2855854" y="33570"/>
                    <a:pt x="2864393" y="47467"/>
                  </a:cubicBezTo>
                  <a:cubicBezTo>
                    <a:pt x="2861379" y="49309"/>
                    <a:pt x="2850664" y="55420"/>
                    <a:pt x="2832246" y="65801"/>
                  </a:cubicBezTo>
                  <a:cubicBezTo>
                    <a:pt x="2823037" y="48890"/>
                    <a:pt x="2813745" y="32733"/>
                    <a:pt x="2804369" y="17329"/>
                  </a:cubicBezTo>
                  <a:close/>
                  <a:moveTo>
                    <a:pt x="6012042" y="0"/>
                  </a:moveTo>
                  <a:cubicBezTo>
                    <a:pt x="6015474" y="8707"/>
                    <a:pt x="6019074" y="18334"/>
                    <a:pt x="6022842" y="28882"/>
                  </a:cubicBezTo>
                  <a:lnTo>
                    <a:pt x="6113506" y="28882"/>
                  </a:lnTo>
                  <a:lnTo>
                    <a:pt x="6113506" y="78358"/>
                  </a:lnTo>
                  <a:lnTo>
                    <a:pt x="6078848" y="78358"/>
                  </a:lnTo>
                  <a:lnTo>
                    <a:pt x="6078848" y="59522"/>
                  </a:lnTo>
                  <a:lnTo>
                    <a:pt x="5919118" y="59522"/>
                  </a:lnTo>
                  <a:lnTo>
                    <a:pt x="5919118" y="78358"/>
                  </a:lnTo>
                  <a:lnTo>
                    <a:pt x="5884460" y="78358"/>
                  </a:lnTo>
                  <a:lnTo>
                    <a:pt x="5884460" y="28882"/>
                  </a:lnTo>
                  <a:lnTo>
                    <a:pt x="5981276" y="28882"/>
                  </a:lnTo>
                  <a:lnTo>
                    <a:pt x="5973616" y="9042"/>
                  </a:lnTo>
                  <a:close/>
                  <a:moveTo>
                    <a:pt x="2395091" y="0"/>
                  </a:moveTo>
                  <a:cubicBezTo>
                    <a:pt x="2404467" y="19087"/>
                    <a:pt x="2413091" y="38091"/>
                    <a:pt x="2420960" y="57011"/>
                  </a:cubicBezTo>
                  <a:lnTo>
                    <a:pt x="2391826" y="69819"/>
                  </a:lnTo>
                  <a:cubicBezTo>
                    <a:pt x="2384125" y="50230"/>
                    <a:pt x="2375837" y="30557"/>
                    <a:pt x="2366963" y="10800"/>
                  </a:cubicBezTo>
                  <a:close/>
                  <a:moveTo>
                    <a:pt x="1793668" y="0"/>
                  </a:moveTo>
                  <a:lnTo>
                    <a:pt x="1827824" y="5023"/>
                  </a:lnTo>
                  <a:cubicBezTo>
                    <a:pt x="1824810" y="15488"/>
                    <a:pt x="1821503" y="25701"/>
                    <a:pt x="1817904" y="35663"/>
                  </a:cubicBezTo>
                  <a:lnTo>
                    <a:pt x="1926525" y="35663"/>
                  </a:lnTo>
                  <a:lnTo>
                    <a:pt x="1926525" y="64796"/>
                  </a:lnTo>
                  <a:lnTo>
                    <a:pt x="1906433" y="111761"/>
                  </a:lnTo>
                  <a:lnTo>
                    <a:pt x="1873282" y="105231"/>
                  </a:lnTo>
                  <a:lnTo>
                    <a:pt x="1891364" y="66554"/>
                  </a:lnTo>
                  <a:lnTo>
                    <a:pt x="1805597" y="66554"/>
                  </a:lnTo>
                  <a:cubicBezTo>
                    <a:pt x="1798398" y="83046"/>
                    <a:pt x="1790319" y="98701"/>
                    <a:pt x="1781362" y="113519"/>
                  </a:cubicBezTo>
                  <a:cubicBezTo>
                    <a:pt x="1769641" y="106822"/>
                    <a:pt x="1758256" y="100962"/>
                    <a:pt x="1747206" y="95939"/>
                  </a:cubicBezTo>
                  <a:cubicBezTo>
                    <a:pt x="1766628" y="66638"/>
                    <a:pt x="1782115" y="34659"/>
                    <a:pt x="1793668" y="0"/>
                  </a:cubicBezTo>
                  <a:close/>
                </a:path>
              </a:pathLst>
            </a:custGeom>
            <a:solidFill>
              <a:schemeClr val="tx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dist" fontAlgn="auto"/>
              <a:endParaRPr lang="zh-CN" altLang="en-US" sz="2000" b="1" strike="noStrike" noProof="1">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3" name="PA-任意多边形 22"/>
            <p:cNvSpPr/>
            <p:nvPr>
              <p:custDataLst>
                <p:tags r:id="rId3"/>
              </p:custDataLst>
            </p:nvPr>
          </p:nvSpPr>
          <p:spPr>
            <a:xfrm>
              <a:off x="2242052" y="404335"/>
              <a:ext cx="2655878" cy="1310268"/>
            </a:xfrm>
            <a:custGeom>
              <a:avLst/>
              <a:gdLst/>
              <a:ahLst/>
              <a:cxnLst/>
              <a:rect l="l" t="t" r="r" b="b"/>
              <a:pathLst>
                <a:path w="2887610" h="1424592">
                  <a:moveTo>
                    <a:pt x="441182" y="1043183"/>
                  </a:moveTo>
                  <a:lnTo>
                    <a:pt x="441182" y="1238868"/>
                  </a:lnTo>
                  <a:cubicBezTo>
                    <a:pt x="475338" y="1240291"/>
                    <a:pt x="497398" y="1235785"/>
                    <a:pt x="507360" y="1225348"/>
                  </a:cubicBezTo>
                  <a:cubicBezTo>
                    <a:pt x="517322" y="1214912"/>
                    <a:pt x="522303" y="1194513"/>
                    <a:pt x="522303" y="1164152"/>
                  </a:cubicBezTo>
                  <a:lnTo>
                    <a:pt x="522303" y="1043183"/>
                  </a:lnTo>
                  <a:close/>
                  <a:moveTo>
                    <a:pt x="441182" y="775627"/>
                  </a:moveTo>
                  <a:lnTo>
                    <a:pt x="441182" y="909405"/>
                  </a:lnTo>
                  <a:lnTo>
                    <a:pt x="522303" y="909405"/>
                  </a:lnTo>
                  <a:lnTo>
                    <a:pt x="522303" y="775627"/>
                  </a:lnTo>
                  <a:close/>
                  <a:moveTo>
                    <a:pt x="230553" y="775627"/>
                  </a:moveTo>
                  <a:cubicBezTo>
                    <a:pt x="230553" y="782268"/>
                    <a:pt x="229842" y="826861"/>
                    <a:pt x="228419" y="909405"/>
                  </a:cubicBezTo>
                  <a:lnTo>
                    <a:pt x="304558" y="909405"/>
                  </a:lnTo>
                  <a:lnTo>
                    <a:pt x="304558" y="775627"/>
                  </a:lnTo>
                  <a:close/>
                  <a:moveTo>
                    <a:pt x="441182" y="506648"/>
                  </a:moveTo>
                  <a:lnTo>
                    <a:pt x="441182" y="641849"/>
                  </a:lnTo>
                  <a:lnTo>
                    <a:pt x="522303" y="641849"/>
                  </a:lnTo>
                  <a:lnTo>
                    <a:pt x="522303" y="506648"/>
                  </a:lnTo>
                  <a:close/>
                  <a:moveTo>
                    <a:pt x="230553" y="506648"/>
                  </a:moveTo>
                  <a:lnTo>
                    <a:pt x="230553" y="641849"/>
                  </a:lnTo>
                  <a:lnTo>
                    <a:pt x="304558" y="641849"/>
                  </a:lnTo>
                  <a:lnTo>
                    <a:pt x="304558" y="506648"/>
                  </a:lnTo>
                  <a:close/>
                  <a:moveTo>
                    <a:pt x="1464441" y="468222"/>
                  </a:moveTo>
                  <a:lnTo>
                    <a:pt x="1774692" y="468222"/>
                  </a:lnTo>
                  <a:lnTo>
                    <a:pt x="1774692" y="1047452"/>
                  </a:lnTo>
                  <a:cubicBezTo>
                    <a:pt x="1809797" y="1018989"/>
                    <a:pt x="1839683" y="992897"/>
                    <a:pt x="1864351" y="969178"/>
                  </a:cubicBezTo>
                  <a:lnTo>
                    <a:pt x="1864351" y="902289"/>
                  </a:lnTo>
                  <a:lnTo>
                    <a:pt x="2111983" y="902289"/>
                  </a:lnTo>
                  <a:cubicBezTo>
                    <a:pt x="2034183" y="872877"/>
                    <a:pt x="1951639" y="845836"/>
                    <a:pt x="1864351" y="821168"/>
                  </a:cubicBezTo>
                  <a:lnTo>
                    <a:pt x="1921278" y="703045"/>
                  </a:lnTo>
                  <a:cubicBezTo>
                    <a:pt x="2004771" y="724867"/>
                    <a:pt x="2108662" y="757126"/>
                    <a:pt x="2232952" y="799821"/>
                  </a:cubicBezTo>
                  <a:lnTo>
                    <a:pt x="2180295" y="902289"/>
                  </a:lnTo>
                  <a:lnTo>
                    <a:pt x="2322612" y="902289"/>
                  </a:lnTo>
                  <a:cubicBezTo>
                    <a:pt x="2345382" y="816899"/>
                    <a:pt x="2356768" y="702096"/>
                    <a:pt x="2356768" y="557882"/>
                  </a:cubicBezTo>
                  <a:lnTo>
                    <a:pt x="2550319" y="557882"/>
                  </a:lnTo>
                  <a:cubicBezTo>
                    <a:pt x="2550319" y="691660"/>
                    <a:pt x="2538459" y="806462"/>
                    <a:pt x="2514740" y="902289"/>
                  </a:cubicBezTo>
                  <a:lnTo>
                    <a:pt x="2866262" y="902289"/>
                  </a:lnTo>
                  <a:lnTo>
                    <a:pt x="2866262" y="1060261"/>
                  </a:lnTo>
                  <a:lnTo>
                    <a:pt x="2477737" y="1060261"/>
                  </a:lnTo>
                  <a:cubicBezTo>
                    <a:pt x="2475840" y="1064056"/>
                    <a:pt x="2473942" y="1067851"/>
                    <a:pt x="2472044" y="1071646"/>
                  </a:cubicBezTo>
                  <a:cubicBezTo>
                    <a:pt x="2607720" y="1131419"/>
                    <a:pt x="2746242" y="1194987"/>
                    <a:pt x="2887610" y="1262351"/>
                  </a:cubicBezTo>
                  <a:lnTo>
                    <a:pt x="2787988" y="1423169"/>
                  </a:lnTo>
                  <a:cubicBezTo>
                    <a:pt x="2653261" y="1348215"/>
                    <a:pt x="2515214" y="1275159"/>
                    <a:pt x="2373846" y="1204001"/>
                  </a:cubicBezTo>
                  <a:cubicBezTo>
                    <a:pt x="2283712" y="1298879"/>
                    <a:pt x="2140446" y="1372409"/>
                    <a:pt x="1944049" y="1424592"/>
                  </a:cubicBezTo>
                  <a:cubicBezTo>
                    <a:pt x="1900405" y="1348689"/>
                    <a:pt x="1861505" y="1285596"/>
                    <a:pt x="1827349" y="1235310"/>
                  </a:cubicBezTo>
                  <a:cubicBezTo>
                    <a:pt x="2039876" y="1203052"/>
                    <a:pt x="2184564" y="1144702"/>
                    <a:pt x="2261415" y="1060261"/>
                  </a:cubicBezTo>
                  <a:lnTo>
                    <a:pt x="1892815" y="1060261"/>
                  </a:lnTo>
                  <a:cubicBezTo>
                    <a:pt x="1895661" y="1097263"/>
                    <a:pt x="1899456" y="1133791"/>
                    <a:pt x="1904200" y="1169845"/>
                  </a:cubicBezTo>
                  <a:cubicBezTo>
                    <a:pt x="1800783" y="1246696"/>
                    <a:pt x="1714919" y="1319277"/>
                    <a:pt x="1646607" y="1387589"/>
                  </a:cubicBezTo>
                  <a:lnTo>
                    <a:pt x="1546985" y="1252388"/>
                  </a:lnTo>
                  <a:cubicBezTo>
                    <a:pt x="1571653" y="1226771"/>
                    <a:pt x="1583987" y="1186923"/>
                    <a:pt x="1583987" y="1132842"/>
                  </a:cubicBezTo>
                  <a:lnTo>
                    <a:pt x="1583987" y="653234"/>
                  </a:lnTo>
                  <a:lnTo>
                    <a:pt x="1464441" y="653234"/>
                  </a:lnTo>
                  <a:close/>
                  <a:moveTo>
                    <a:pt x="288903" y="246208"/>
                  </a:moveTo>
                  <a:cubicBezTo>
                    <a:pt x="262812" y="288903"/>
                    <a:pt x="234348" y="330175"/>
                    <a:pt x="203513" y="370024"/>
                  </a:cubicBezTo>
                  <a:lnTo>
                    <a:pt x="370735" y="370024"/>
                  </a:lnTo>
                  <a:lnTo>
                    <a:pt x="439759" y="246208"/>
                  </a:lnTo>
                  <a:close/>
                  <a:moveTo>
                    <a:pt x="1027528" y="214898"/>
                  </a:moveTo>
                  <a:cubicBezTo>
                    <a:pt x="1021835" y="275146"/>
                    <a:pt x="1010213" y="327566"/>
                    <a:pt x="992660" y="372158"/>
                  </a:cubicBezTo>
                  <a:cubicBezTo>
                    <a:pt x="1040099" y="374530"/>
                    <a:pt x="1075441" y="375716"/>
                    <a:pt x="1098687" y="375716"/>
                  </a:cubicBezTo>
                  <a:cubicBezTo>
                    <a:pt x="1133317" y="375716"/>
                    <a:pt x="1156443" y="367177"/>
                    <a:pt x="1168066" y="350099"/>
                  </a:cubicBezTo>
                  <a:cubicBezTo>
                    <a:pt x="1179689" y="333021"/>
                    <a:pt x="1185500" y="287954"/>
                    <a:pt x="1185500" y="214898"/>
                  </a:cubicBezTo>
                  <a:close/>
                  <a:moveTo>
                    <a:pt x="711585" y="59773"/>
                  </a:moveTo>
                  <a:lnTo>
                    <a:pt x="1377628" y="59773"/>
                  </a:lnTo>
                  <a:cubicBezTo>
                    <a:pt x="1375256" y="260914"/>
                    <a:pt x="1364226" y="382714"/>
                    <a:pt x="1344539" y="425171"/>
                  </a:cubicBezTo>
                  <a:cubicBezTo>
                    <a:pt x="1324852" y="467629"/>
                    <a:pt x="1297574" y="497753"/>
                    <a:pt x="1262707" y="515543"/>
                  </a:cubicBezTo>
                  <a:cubicBezTo>
                    <a:pt x="1227839" y="533332"/>
                    <a:pt x="1149446" y="542227"/>
                    <a:pt x="1027528" y="542227"/>
                  </a:cubicBezTo>
                  <a:cubicBezTo>
                    <a:pt x="1018515" y="483403"/>
                    <a:pt x="1005943" y="428848"/>
                    <a:pt x="989814" y="378563"/>
                  </a:cubicBezTo>
                  <a:cubicBezTo>
                    <a:pt x="958030" y="453516"/>
                    <a:pt x="894699" y="520405"/>
                    <a:pt x="799821" y="579230"/>
                  </a:cubicBezTo>
                  <a:cubicBezTo>
                    <a:pt x="762819" y="527995"/>
                    <a:pt x="720124" y="477236"/>
                    <a:pt x="671736" y="426950"/>
                  </a:cubicBezTo>
                  <a:cubicBezTo>
                    <a:pt x="778948" y="372870"/>
                    <a:pt x="836349" y="302186"/>
                    <a:pt x="843939" y="214898"/>
                  </a:cubicBezTo>
                  <a:lnTo>
                    <a:pt x="711585" y="214898"/>
                  </a:lnTo>
                  <a:close/>
                  <a:moveTo>
                    <a:pt x="1655146" y="25617"/>
                  </a:moveTo>
                  <a:cubicBezTo>
                    <a:pt x="1720611" y="111007"/>
                    <a:pt x="1781808" y="197820"/>
                    <a:pt x="1838734" y="286057"/>
                  </a:cubicBezTo>
                  <a:cubicBezTo>
                    <a:pt x="1795091" y="313571"/>
                    <a:pt x="1739587" y="346778"/>
                    <a:pt x="1672224" y="385679"/>
                  </a:cubicBezTo>
                  <a:cubicBezTo>
                    <a:pt x="1619092" y="288903"/>
                    <a:pt x="1562165" y="198769"/>
                    <a:pt x="1501443" y="115276"/>
                  </a:cubicBezTo>
                  <a:close/>
                  <a:moveTo>
                    <a:pt x="2265685" y="9962"/>
                  </a:moveTo>
                  <a:lnTo>
                    <a:pt x="2462082" y="9962"/>
                  </a:lnTo>
                  <a:lnTo>
                    <a:pt x="2462082" y="125239"/>
                  </a:lnTo>
                  <a:lnTo>
                    <a:pt x="2820721" y="125239"/>
                  </a:lnTo>
                  <a:lnTo>
                    <a:pt x="2820721" y="281787"/>
                  </a:lnTo>
                  <a:lnTo>
                    <a:pt x="2462082" y="281787"/>
                  </a:lnTo>
                  <a:lnTo>
                    <a:pt x="2462082" y="371447"/>
                  </a:lnTo>
                  <a:lnTo>
                    <a:pt x="2876224" y="371447"/>
                  </a:lnTo>
                  <a:lnTo>
                    <a:pt x="2876224" y="523726"/>
                  </a:lnTo>
                  <a:lnTo>
                    <a:pt x="2827837" y="727239"/>
                  </a:lnTo>
                  <a:lnTo>
                    <a:pt x="2648517" y="700199"/>
                  </a:lnTo>
                  <a:lnTo>
                    <a:pt x="2704021" y="532265"/>
                  </a:lnTo>
                  <a:lnTo>
                    <a:pt x="2046517" y="532265"/>
                  </a:lnTo>
                  <a:cubicBezTo>
                    <a:pt x="2120522" y="555984"/>
                    <a:pt x="2206861" y="586345"/>
                    <a:pt x="2305534" y="623348"/>
                  </a:cubicBezTo>
                  <a:lnTo>
                    <a:pt x="2237222" y="751433"/>
                  </a:lnTo>
                  <a:cubicBezTo>
                    <a:pt x="2151831" y="712533"/>
                    <a:pt x="2056479" y="675531"/>
                    <a:pt x="1951165" y="640426"/>
                  </a:cubicBezTo>
                  <a:lnTo>
                    <a:pt x="2008091" y="532265"/>
                  </a:lnTo>
                  <a:lnTo>
                    <a:pt x="1848697" y="532265"/>
                  </a:lnTo>
                  <a:lnTo>
                    <a:pt x="1848697" y="371447"/>
                  </a:lnTo>
                  <a:lnTo>
                    <a:pt x="2265685" y="371447"/>
                  </a:lnTo>
                  <a:lnTo>
                    <a:pt x="2265685" y="281787"/>
                  </a:lnTo>
                  <a:lnTo>
                    <a:pt x="1912739" y="281787"/>
                  </a:lnTo>
                  <a:lnTo>
                    <a:pt x="1912739" y="125239"/>
                  </a:lnTo>
                  <a:lnTo>
                    <a:pt x="2265685" y="125239"/>
                  </a:lnTo>
                  <a:close/>
                  <a:moveTo>
                    <a:pt x="229130" y="0"/>
                  </a:moveTo>
                  <a:lnTo>
                    <a:pt x="402757" y="22770"/>
                  </a:lnTo>
                  <a:cubicBezTo>
                    <a:pt x="390897" y="51234"/>
                    <a:pt x="378326" y="79223"/>
                    <a:pt x="365043" y="106737"/>
                  </a:cubicBezTo>
                  <a:lnTo>
                    <a:pt x="623348" y="106737"/>
                  </a:lnTo>
                  <a:lnTo>
                    <a:pt x="623348" y="240515"/>
                  </a:lnTo>
                  <a:lnTo>
                    <a:pt x="550766" y="370024"/>
                  </a:lnTo>
                  <a:lnTo>
                    <a:pt x="670313" y="370024"/>
                  </a:lnTo>
                  <a:lnTo>
                    <a:pt x="670313" y="869556"/>
                  </a:lnTo>
                  <a:cubicBezTo>
                    <a:pt x="726765" y="777524"/>
                    <a:pt x="762819" y="681698"/>
                    <a:pt x="778473" y="582076"/>
                  </a:cubicBezTo>
                  <a:lnTo>
                    <a:pt x="933599" y="603423"/>
                  </a:lnTo>
                  <a:cubicBezTo>
                    <a:pt x="928381" y="633310"/>
                    <a:pt x="922451" y="662248"/>
                    <a:pt x="915809" y="690237"/>
                  </a:cubicBezTo>
                  <a:lnTo>
                    <a:pt x="1003334" y="690237"/>
                  </a:lnTo>
                  <a:lnTo>
                    <a:pt x="1003334" y="570690"/>
                  </a:lnTo>
                  <a:lnTo>
                    <a:pt x="1182653" y="570690"/>
                  </a:lnTo>
                  <a:lnTo>
                    <a:pt x="1182653" y="690237"/>
                  </a:lnTo>
                  <a:lnTo>
                    <a:pt x="1380474" y="690237"/>
                  </a:lnTo>
                  <a:lnTo>
                    <a:pt x="1380474" y="846785"/>
                  </a:lnTo>
                  <a:lnTo>
                    <a:pt x="1182653" y="846785"/>
                  </a:lnTo>
                  <a:lnTo>
                    <a:pt x="1182653" y="1003334"/>
                  </a:lnTo>
                  <a:lnTo>
                    <a:pt x="1414630" y="1003334"/>
                  </a:lnTo>
                  <a:lnTo>
                    <a:pt x="1414630" y="1159882"/>
                  </a:lnTo>
                  <a:lnTo>
                    <a:pt x="1182653" y="1159882"/>
                  </a:lnTo>
                  <a:lnTo>
                    <a:pt x="1182653" y="1407514"/>
                  </a:lnTo>
                  <a:lnTo>
                    <a:pt x="1003334" y="1407514"/>
                  </a:lnTo>
                  <a:lnTo>
                    <a:pt x="1003334" y="1159882"/>
                  </a:lnTo>
                  <a:lnTo>
                    <a:pt x="710161" y="1159882"/>
                  </a:lnTo>
                  <a:lnTo>
                    <a:pt x="710161" y="1003334"/>
                  </a:lnTo>
                  <a:lnTo>
                    <a:pt x="1003334" y="1003334"/>
                  </a:lnTo>
                  <a:lnTo>
                    <a:pt x="1003334" y="846785"/>
                  </a:lnTo>
                  <a:lnTo>
                    <a:pt x="869556" y="846785"/>
                  </a:lnTo>
                  <a:cubicBezTo>
                    <a:pt x="851529" y="893750"/>
                    <a:pt x="831131" y="936445"/>
                    <a:pt x="808360" y="974870"/>
                  </a:cubicBezTo>
                  <a:cubicBezTo>
                    <a:pt x="758075" y="946881"/>
                    <a:pt x="712059" y="923874"/>
                    <a:pt x="670313" y="905847"/>
                  </a:cubicBezTo>
                  <a:lnTo>
                    <a:pt x="670313" y="1209693"/>
                  </a:lnTo>
                  <a:cubicBezTo>
                    <a:pt x="670313" y="1264723"/>
                    <a:pt x="660825" y="1307536"/>
                    <a:pt x="641849" y="1338134"/>
                  </a:cubicBezTo>
                  <a:cubicBezTo>
                    <a:pt x="622874" y="1368732"/>
                    <a:pt x="594766" y="1386996"/>
                    <a:pt x="557527" y="1392926"/>
                  </a:cubicBezTo>
                  <a:cubicBezTo>
                    <a:pt x="520287" y="1398856"/>
                    <a:pt x="478185" y="1401821"/>
                    <a:pt x="431220" y="1401821"/>
                  </a:cubicBezTo>
                  <a:lnTo>
                    <a:pt x="413431" y="1312161"/>
                  </a:lnTo>
                  <a:lnTo>
                    <a:pt x="304558" y="1312161"/>
                  </a:lnTo>
                  <a:lnTo>
                    <a:pt x="304558" y="1043183"/>
                  </a:lnTo>
                  <a:lnTo>
                    <a:pt x="219880" y="1043183"/>
                  </a:lnTo>
                  <a:cubicBezTo>
                    <a:pt x="205648" y="1204001"/>
                    <a:pt x="176947" y="1331137"/>
                    <a:pt x="133778" y="1424592"/>
                  </a:cubicBezTo>
                  <a:cubicBezTo>
                    <a:pt x="87288" y="1366716"/>
                    <a:pt x="42695" y="1318329"/>
                    <a:pt x="0" y="1279429"/>
                  </a:cubicBezTo>
                  <a:cubicBezTo>
                    <a:pt x="53132" y="1157985"/>
                    <a:pt x="79697" y="980563"/>
                    <a:pt x="79697" y="747163"/>
                  </a:cubicBezTo>
                  <a:lnTo>
                    <a:pt x="79697" y="511629"/>
                  </a:lnTo>
                  <a:cubicBezTo>
                    <a:pt x="70684" y="520642"/>
                    <a:pt x="61671" y="529419"/>
                    <a:pt x="52657" y="537958"/>
                  </a:cubicBezTo>
                  <a:cubicBezTo>
                    <a:pt x="41272" y="476287"/>
                    <a:pt x="24668" y="410347"/>
                    <a:pt x="2846" y="340137"/>
                  </a:cubicBezTo>
                  <a:cubicBezTo>
                    <a:pt x="100571" y="240515"/>
                    <a:pt x="175999" y="127136"/>
                    <a:pt x="229130" y="0"/>
                  </a:cubicBezTo>
                  <a:close/>
                </a:path>
              </a:pathLst>
            </a:custGeom>
            <a:solidFill>
              <a:srgbClr val="E60012"/>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fontAlgn="auto"/>
              <a:endParaRPr lang="zh-CN" altLang="en-US" sz="3200" strike="noStrike" noProof="1">
                <a:solidFill>
                  <a:srgbClr val="004DA1"/>
                </a:solidFill>
                <a:effectLst>
                  <a:outerShdw blurRad="38100" dist="38100" dir="2700000" algn="tl">
                    <a:srgbClr val="000000">
                      <a:alpha val="43137"/>
                    </a:srgbClr>
                  </a:outerShdw>
                </a:effectLst>
              </a:endParaRPr>
            </a:p>
          </p:txBody>
        </p:sp>
      </p:grpSp>
      <p:cxnSp>
        <p:nvCxnSpPr>
          <p:cNvPr id="14" name="直接连接符 13"/>
          <p:cNvCxnSpPr/>
          <p:nvPr userDrawn="1"/>
        </p:nvCxnSpPr>
        <p:spPr>
          <a:xfrm>
            <a:off x="8975725" y="739775"/>
            <a:ext cx="29591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日期占位符 1"/>
          <p:cNvSpPr>
            <a:spLocks noGrp="1"/>
          </p:cNvSpPr>
          <p:nvPr>
            <p:ph type="dt" sz="half" idx="10"/>
          </p:nvPr>
        </p:nvSpPr>
        <p:spPr>
          <a:xfrm>
            <a:off x="838200" y="6356350"/>
            <a:ext cx="2743200" cy="365125"/>
          </a:xfrm>
          <a:prstGeom prst="rect">
            <a:avLst/>
          </a:prstGeom>
        </p:spPr>
        <p:txBody>
          <a:bodyPr vert="horz" lIns="91440" tIns="45720" rIns="91440" bIns="45720" rtlCol="0" anchor="ctr"/>
          <a:lstStyle/>
          <a:p>
            <a:pPr fontAlgn="auto"/>
            <a:fld id="{176A2151-ACA9-4BD3-A881-A8C9D99BF782}" type="datetimeFigureOut">
              <a:rPr lang="zh-CN" altLang="en-US" strike="noStrike" noProof="1" smtClean="0">
                <a:latin typeface="+mn-lt"/>
                <a:ea typeface="+mn-ea"/>
                <a:cs typeface="+mn-cs"/>
              </a:rPr>
              <a:t>2020/1/8</a:t>
            </a:fld>
            <a:endParaRPr lang="zh-CN" altLang="en-US" strike="noStrike" noProof="1"/>
          </a:p>
        </p:txBody>
      </p:sp>
      <p:sp>
        <p:nvSpPr>
          <p:cNvPr id="3" name="页脚占位符 2"/>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p>
            <a:pPr fontAlgn="auto"/>
            <a:endParaRPr lang="zh-CN" altLang="en-US" strike="noStrike" noProof="1"/>
          </a:p>
        </p:txBody>
      </p:sp>
      <p:sp>
        <p:nvSpPr>
          <p:cNvPr id="4" name="灯片编号占位符 3"/>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p>
            <a:pPr fontAlgn="auto"/>
            <a:fld id="{4D00D659-2D5D-4F3B-95CB-F86A8C07A63D}"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pPr fontAlgn="auto"/>
            <a:r>
              <a:rPr lang="zh-CN" altLang="en-US" strike="noStrike" noProof="1"/>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auto"/>
            <a:r>
              <a:rPr lang="zh-CN" altLang="en-US" strike="noStrike" noProof="1"/>
              <a:t>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auto"/>
            <a:r>
              <a:rPr lang="zh-CN" altLang="en-US" strike="noStrike" noProof="1"/>
              <a:t>编辑母版文本样式</a:t>
            </a:r>
          </a:p>
        </p:txBody>
      </p:sp>
      <p:sp>
        <p:nvSpPr>
          <p:cNvPr id="5" name="日期占位符 4"/>
          <p:cNvSpPr>
            <a:spLocks noGrp="1"/>
          </p:cNvSpPr>
          <p:nvPr>
            <p:ph type="dt" sz="half" idx="10"/>
          </p:nvPr>
        </p:nvSpPr>
        <p:spPr/>
        <p:txBody>
          <a:bodyPr/>
          <a:lstStyle/>
          <a:p>
            <a:pPr fontAlgn="auto"/>
            <a:fld id="{176A2151-ACA9-4BD3-A881-A8C9D99BF782}" type="datetimeFigureOut">
              <a:rPr lang="zh-CN" altLang="en-US" strike="noStrike" noProof="1" smtClean="0">
                <a:latin typeface="+mn-lt"/>
                <a:ea typeface="+mn-ea"/>
                <a:cs typeface="+mn-cs"/>
              </a:rPr>
              <a:t>2020/1/8</a:t>
            </a:fld>
            <a:endParaRPr lang="zh-CN" altLang="en-US" strike="noStrike" noProof="1"/>
          </a:p>
        </p:txBody>
      </p:sp>
      <p:sp>
        <p:nvSpPr>
          <p:cNvPr id="6" name="页脚占位符 5"/>
          <p:cNvSpPr>
            <a:spLocks noGrp="1"/>
          </p:cNvSpPr>
          <p:nvPr>
            <p:ph type="ftr" sz="quarter" idx="11"/>
          </p:nvPr>
        </p:nvSpPr>
        <p:spPr/>
        <p:txBody>
          <a:bodyPr/>
          <a:lstStyle/>
          <a:p>
            <a:pPr fontAlgn="auto"/>
            <a:endParaRPr lang="zh-CN" altLang="en-US" strike="noStrike" noProof="1"/>
          </a:p>
        </p:txBody>
      </p:sp>
      <p:sp>
        <p:nvSpPr>
          <p:cNvPr id="7" name="灯片编号占位符 6"/>
          <p:cNvSpPr>
            <a:spLocks noGrp="1"/>
          </p:cNvSpPr>
          <p:nvPr>
            <p:ph type="sldNum" sz="quarter" idx="12"/>
          </p:nvPr>
        </p:nvSpPr>
        <p:spPr/>
        <p:txBody>
          <a:bodyPr/>
          <a:lstStyle/>
          <a:p>
            <a:pPr fontAlgn="auto"/>
            <a:fld id="{4D00D659-2D5D-4F3B-95CB-F86A8C07A63D}"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pPr fontAlgn="auto"/>
            <a:r>
              <a:rPr lang="zh-CN" altLang="en-US" strike="noStrike" noProof="1"/>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fontAlgn="auto"/>
            <a:endParaRPr lang="zh-CN" altLang="en-US" strike="noStrike" noProof="1"/>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auto"/>
            <a:r>
              <a:rPr lang="zh-CN" altLang="en-US" strike="noStrike" noProof="1"/>
              <a:t>编辑母版文本样式</a:t>
            </a:r>
          </a:p>
        </p:txBody>
      </p:sp>
      <p:sp>
        <p:nvSpPr>
          <p:cNvPr id="5" name="日期占位符 4"/>
          <p:cNvSpPr>
            <a:spLocks noGrp="1"/>
          </p:cNvSpPr>
          <p:nvPr>
            <p:ph type="dt" sz="half" idx="10"/>
          </p:nvPr>
        </p:nvSpPr>
        <p:spPr/>
        <p:txBody>
          <a:bodyPr/>
          <a:lstStyle/>
          <a:p>
            <a:pPr fontAlgn="auto"/>
            <a:fld id="{176A2151-ACA9-4BD3-A881-A8C9D99BF782}" type="datetimeFigureOut">
              <a:rPr lang="zh-CN" altLang="en-US" strike="noStrike" noProof="1" smtClean="0">
                <a:latin typeface="+mn-lt"/>
                <a:ea typeface="+mn-ea"/>
                <a:cs typeface="+mn-cs"/>
              </a:rPr>
              <a:t>2020/1/8</a:t>
            </a:fld>
            <a:endParaRPr lang="zh-CN" altLang="en-US" strike="noStrike" noProof="1"/>
          </a:p>
        </p:txBody>
      </p:sp>
      <p:sp>
        <p:nvSpPr>
          <p:cNvPr id="6" name="页脚占位符 5"/>
          <p:cNvSpPr>
            <a:spLocks noGrp="1"/>
          </p:cNvSpPr>
          <p:nvPr>
            <p:ph type="ftr" sz="quarter" idx="11"/>
          </p:nvPr>
        </p:nvSpPr>
        <p:spPr/>
        <p:txBody>
          <a:bodyPr/>
          <a:lstStyle/>
          <a:p>
            <a:pPr fontAlgn="auto"/>
            <a:endParaRPr lang="zh-CN" altLang="en-US" strike="noStrike" noProof="1"/>
          </a:p>
        </p:txBody>
      </p:sp>
      <p:sp>
        <p:nvSpPr>
          <p:cNvPr id="7" name="灯片编号占位符 6"/>
          <p:cNvSpPr>
            <a:spLocks noGrp="1"/>
          </p:cNvSpPr>
          <p:nvPr>
            <p:ph type="sldNum" sz="quarter" idx="12"/>
          </p:nvPr>
        </p:nvSpPr>
        <p:spPr/>
        <p:txBody>
          <a:bodyPr/>
          <a:lstStyle/>
          <a:p>
            <a:pPr fontAlgn="auto"/>
            <a:fld id="{4D00D659-2D5D-4F3B-95CB-F86A8C07A63D}" type="slidenum">
              <a:rPr lang="zh-CN" altLang="en-US" strike="noStrike" noProof="1" smtClean="0">
                <a:latin typeface="+mn-lt"/>
                <a:ea typeface="+mn-ea"/>
                <a:cs typeface="+mn-cs"/>
              </a:rPr>
              <a:t>‹#›</a:t>
            </a:fld>
            <a:endParaRPr lang="zh-CN" altLang="en-US" strike="noStrike" noProof="1"/>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ags" Target="../tags/tag4.xml"/><Relationship Id="rId18" Type="http://schemas.openxmlformats.org/officeDocument/2006/relationships/tags" Target="../tags/tag9.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17" Type="http://schemas.openxmlformats.org/officeDocument/2006/relationships/tags" Target="../tags/tag8.xml"/><Relationship Id="rId2" Type="http://schemas.openxmlformats.org/officeDocument/2006/relationships/slideLayout" Target="../slideLayouts/slideLayout26.xml"/><Relationship Id="rId16" Type="http://schemas.openxmlformats.org/officeDocument/2006/relationships/tags" Target="../tags/tag7.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ags" Target="../tags/tag6.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ags" Target="../tags/tag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838200" y="365125"/>
            <a:ext cx="10515600" cy="1325563"/>
          </a:xfrm>
          <a:prstGeom prst="rect">
            <a:avLst/>
          </a:prstGeom>
          <a:noFill/>
          <a:ln w="9525">
            <a:noFill/>
          </a:ln>
        </p:spPr>
        <p:txBody>
          <a:bodyPr vert="horz" lIns="91440" tIns="45720" rIns="91440" bIns="45720" anchor="ctr"/>
          <a:lstStyle/>
          <a:p>
            <a:pPr lvl="0"/>
            <a:r>
              <a:rPr lang="zh-CN" altLang="en-US"/>
              <a:t>单击此处编辑母版标题样式</a:t>
            </a:r>
          </a:p>
        </p:txBody>
      </p:sp>
      <p:sp>
        <p:nvSpPr>
          <p:cNvPr id="1027" name="文本占位符 2"/>
          <p:cNvSpPr>
            <a:spLocks noGrp="1"/>
          </p:cNvSpPr>
          <p:nvPr>
            <p:ph type="body"/>
          </p:nvPr>
        </p:nvSpPr>
        <p:spPr>
          <a:xfrm>
            <a:off x="838200" y="1825625"/>
            <a:ext cx="10515600" cy="4351338"/>
          </a:xfrm>
          <a:prstGeom prst="rect">
            <a:avLst/>
          </a:prstGeom>
          <a:noFill/>
          <a:ln w="9525">
            <a:noFill/>
          </a:ln>
        </p:spPr>
        <p:txBody>
          <a:bodyPr vert="horz" lIns="91440" tIns="45720" rIns="91440" bIns="45720" anchor="t"/>
          <a:lstStyle/>
          <a:p>
            <a:pPr lvl="0" indent="-228600"/>
            <a:r>
              <a:rPr lang="zh-CN" altLang="en-US"/>
              <a:t>编辑母版文本样式</a:t>
            </a:r>
          </a:p>
          <a:p>
            <a:pPr lvl="1" indent="-228600"/>
            <a:r>
              <a:rPr lang="zh-CN" altLang="en-US"/>
              <a:t>第二级</a:t>
            </a:r>
          </a:p>
          <a:p>
            <a:pPr lvl="2" indent="-228600"/>
            <a:r>
              <a:rPr lang="zh-CN" altLang="en-US"/>
              <a:t>第三级</a:t>
            </a:r>
          </a:p>
          <a:p>
            <a:pPr lvl="3" indent="-228600"/>
            <a:r>
              <a:rPr lang="zh-CN" altLang="en-US"/>
              <a:t>第四级</a:t>
            </a:r>
          </a:p>
          <a:p>
            <a:pPr lvl="4" indent="-228600"/>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fld id="{176A2151-ACA9-4BD3-A881-A8C9D99BF782}" type="datetimeFigureOut">
              <a:rPr lang="zh-CN" altLang="en-US" strike="noStrike" noProof="1" smtClean="0">
                <a:latin typeface="+mn-lt"/>
                <a:ea typeface="+mn-ea"/>
                <a:cs typeface="+mn-cs"/>
              </a:rPr>
              <a:t>2020/1/8</a:t>
            </a:fld>
            <a:endParaRPr lang="zh-CN" altLang="en-US" strike="noStrike" noProof="1"/>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endParaRPr lang="zh-CN" altLang="en-US" strike="noStrike" noProof="1"/>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fld id="{4D00D659-2D5D-4F3B-95CB-F86A8C07A63D}" type="slidenum">
              <a:rPr lang="zh-CN" altLang="en-US" strike="noStrike" noProof="1" smtClean="0">
                <a:latin typeface="+mn-lt"/>
                <a:ea typeface="+mn-ea"/>
                <a:cs typeface="+mn-cs"/>
              </a:rPr>
              <a:t>‹#›</a:t>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838200" y="365125"/>
            <a:ext cx="10515600" cy="1325563"/>
          </a:xfrm>
          <a:prstGeom prst="rect">
            <a:avLst/>
          </a:prstGeom>
          <a:noFill/>
          <a:ln w="9525">
            <a:noFill/>
          </a:ln>
        </p:spPr>
        <p:txBody>
          <a:bodyPr vert="horz" lIns="91440" tIns="45720" rIns="91440" bIns="45720" anchor="ctr"/>
          <a:lstStyle/>
          <a:p>
            <a:pPr lvl="0"/>
            <a:r>
              <a:rPr lang="zh-CN" altLang="en-US"/>
              <a:t>单击此处编辑母版标题样式</a:t>
            </a:r>
          </a:p>
        </p:txBody>
      </p:sp>
      <p:sp>
        <p:nvSpPr>
          <p:cNvPr id="1027" name="文本占位符 2"/>
          <p:cNvSpPr>
            <a:spLocks noGrp="1"/>
          </p:cNvSpPr>
          <p:nvPr>
            <p:ph type="body"/>
          </p:nvPr>
        </p:nvSpPr>
        <p:spPr>
          <a:xfrm>
            <a:off x="838200" y="1825625"/>
            <a:ext cx="10515600" cy="4351338"/>
          </a:xfrm>
          <a:prstGeom prst="rect">
            <a:avLst/>
          </a:prstGeom>
          <a:noFill/>
          <a:ln w="9525">
            <a:noFill/>
          </a:ln>
        </p:spPr>
        <p:txBody>
          <a:bodyPr vert="horz" lIns="91440" tIns="45720" rIns="91440" bIns="45720" anchor="t"/>
          <a:lstStyle/>
          <a:p>
            <a:pPr lvl="0" indent="-228600"/>
            <a:r>
              <a:rPr lang="zh-CN" altLang="en-US"/>
              <a:t>编辑母版文本样式</a:t>
            </a:r>
          </a:p>
          <a:p>
            <a:pPr lvl="1" indent="-228600"/>
            <a:r>
              <a:rPr lang="zh-CN" altLang="en-US"/>
              <a:t>第二级</a:t>
            </a:r>
          </a:p>
          <a:p>
            <a:pPr lvl="2" indent="-228600"/>
            <a:r>
              <a:rPr lang="zh-CN" altLang="en-US"/>
              <a:t>第三级</a:t>
            </a:r>
          </a:p>
          <a:p>
            <a:pPr lvl="3" indent="-228600"/>
            <a:r>
              <a:rPr lang="zh-CN" altLang="en-US"/>
              <a:t>第四级</a:t>
            </a:r>
          </a:p>
          <a:p>
            <a:pPr lvl="4" indent="-228600"/>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fld id="{176A2151-ACA9-4BD3-A881-A8C9D99BF782}" type="datetimeFigureOut">
              <a:rPr lang="zh-CN" altLang="en-US" strike="noStrike" noProof="1" smtClean="0">
                <a:latin typeface="+mn-lt"/>
                <a:ea typeface="+mn-ea"/>
                <a:cs typeface="+mn-cs"/>
              </a:rPr>
              <a:t>2020/1/8</a:t>
            </a:fld>
            <a:endParaRPr lang="zh-CN" altLang="en-US" strike="noStrike" noProof="1"/>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endParaRPr lang="zh-CN" altLang="en-US" strike="noStrike" noProof="1"/>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fld id="{4D00D659-2D5D-4F3B-95CB-F86A8C07A63D}" type="slidenum">
              <a:rPr lang="zh-CN" altLang="en-US" strike="noStrike" noProof="1" smtClean="0">
                <a:latin typeface="+mn-lt"/>
                <a:ea typeface="+mn-ea"/>
                <a:cs typeface="+mn-cs"/>
              </a:rPr>
              <a:t>‹#›</a:t>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t>2020/1/8</a:t>
            </a:fld>
            <a:endParaRPr lang="zh-CN" altLang="en-US"/>
          </a:p>
        </p:txBody>
      </p:sp>
      <p:sp>
        <p:nvSpPr>
          <p:cNvPr id="5" name="页脚占位符 4"/>
          <p:cNvSpPr>
            <a:spLocks noGrp="1"/>
          </p:cNvSpPr>
          <p:nvPr>
            <p:ph type="ftr" sz="quarter" idx="3"/>
            <p:custDataLst>
              <p:tags r:id="rId16"/>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t>‹#›</a:t>
            </a:fld>
            <a:endParaRPr lang="zh-CN" altLang="en-US" dirty="0"/>
          </a:p>
        </p:txBody>
      </p:sp>
      <p:sp>
        <p:nvSpPr>
          <p:cNvPr id="7"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838200" y="365125"/>
            <a:ext cx="10515600" cy="1325563"/>
          </a:xfrm>
          <a:prstGeom prst="rect">
            <a:avLst/>
          </a:prstGeom>
          <a:noFill/>
          <a:ln w="9525">
            <a:noFill/>
          </a:ln>
        </p:spPr>
        <p:txBody>
          <a:bodyPr vert="horz" lIns="91440" tIns="45720" rIns="91440" bIns="45720" anchor="ctr"/>
          <a:lstStyle/>
          <a:p>
            <a:pPr lvl="0"/>
            <a:r>
              <a:rPr lang="zh-CN" altLang="en-US"/>
              <a:t>单击此处编辑母版标题样式</a:t>
            </a:r>
          </a:p>
        </p:txBody>
      </p:sp>
      <p:sp>
        <p:nvSpPr>
          <p:cNvPr id="1027" name="文本占位符 2"/>
          <p:cNvSpPr>
            <a:spLocks noGrp="1"/>
          </p:cNvSpPr>
          <p:nvPr>
            <p:ph type="body"/>
          </p:nvPr>
        </p:nvSpPr>
        <p:spPr>
          <a:xfrm>
            <a:off x="838200" y="1825625"/>
            <a:ext cx="10515600" cy="4351338"/>
          </a:xfrm>
          <a:prstGeom prst="rect">
            <a:avLst/>
          </a:prstGeom>
          <a:noFill/>
          <a:ln w="9525">
            <a:noFill/>
          </a:ln>
        </p:spPr>
        <p:txBody>
          <a:bodyPr vert="horz" lIns="91440" tIns="45720" rIns="91440" bIns="45720" anchor="t"/>
          <a:lstStyle/>
          <a:p>
            <a:pPr lvl="0" indent="-228600"/>
            <a:r>
              <a:rPr lang="zh-CN" altLang="en-US"/>
              <a:t>编辑母版文本样式</a:t>
            </a:r>
          </a:p>
          <a:p>
            <a:pPr lvl="1" indent="-228600"/>
            <a:r>
              <a:rPr lang="zh-CN" altLang="en-US"/>
              <a:t>第二级</a:t>
            </a:r>
          </a:p>
          <a:p>
            <a:pPr lvl="2" indent="-228600"/>
            <a:r>
              <a:rPr lang="zh-CN" altLang="en-US"/>
              <a:t>第三级</a:t>
            </a:r>
          </a:p>
          <a:p>
            <a:pPr lvl="3" indent="-228600"/>
            <a:r>
              <a:rPr lang="zh-CN" altLang="en-US"/>
              <a:t>第四级</a:t>
            </a:r>
          </a:p>
          <a:p>
            <a:pPr lvl="4" indent="-228600"/>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fld id="{176A2151-ACA9-4BD3-A881-A8C9D99BF782}" type="datetimeFigureOut">
              <a:rPr lang="zh-CN" altLang="en-US" strike="noStrike" noProof="1" smtClean="0">
                <a:latin typeface="+mn-lt"/>
                <a:ea typeface="+mn-ea"/>
                <a:cs typeface="+mn-cs"/>
              </a:rPr>
              <a:t>2020/1/8</a:t>
            </a:fld>
            <a:endParaRPr lang="zh-CN" altLang="en-US" strike="noStrike" noProof="1"/>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endParaRPr lang="zh-CN" altLang="en-US" strike="noStrike" noProof="1"/>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fld id="{4D00D659-2D5D-4F3B-95CB-F86A8C07A63D}" type="slidenum">
              <a:rPr lang="zh-CN" altLang="en-US" strike="noStrike" noProof="1" smtClean="0">
                <a:latin typeface="+mn-lt"/>
                <a:ea typeface="+mn-ea"/>
                <a:cs typeface="+mn-cs"/>
              </a:rPr>
              <a:t>‹#›</a:t>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tags" Target="../tags/tag76.xml"/><Relationship Id="rId13" Type="http://schemas.openxmlformats.org/officeDocument/2006/relationships/tags" Target="../tags/tag81.xml"/><Relationship Id="rId18" Type="http://schemas.openxmlformats.org/officeDocument/2006/relationships/tags" Target="../tags/tag86.xml"/><Relationship Id="rId3" Type="http://schemas.openxmlformats.org/officeDocument/2006/relationships/tags" Target="../tags/tag71.xml"/><Relationship Id="rId21" Type="http://schemas.openxmlformats.org/officeDocument/2006/relationships/slideLayout" Target="../slideLayouts/slideLayout18.xml"/><Relationship Id="rId7" Type="http://schemas.openxmlformats.org/officeDocument/2006/relationships/tags" Target="../tags/tag75.xml"/><Relationship Id="rId12" Type="http://schemas.openxmlformats.org/officeDocument/2006/relationships/tags" Target="../tags/tag80.xml"/><Relationship Id="rId17" Type="http://schemas.openxmlformats.org/officeDocument/2006/relationships/tags" Target="../tags/tag85.xml"/><Relationship Id="rId2" Type="http://schemas.openxmlformats.org/officeDocument/2006/relationships/tags" Target="../tags/tag70.xml"/><Relationship Id="rId16" Type="http://schemas.openxmlformats.org/officeDocument/2006/relationships/tags" Target="../tags/tag84.xml"/><Relationship Id="rId20" Type="http://schemas.openxmlformats.org/officeDocument/2006/relationships/tags" Target="../tags/tag88.xml"/><Relationship Id="rId1" Type="http://schemas.openxmlformats.org/officeDocument/2006/relationships/tags" Target="../tags/tag69.xml"/><Relationship Id="rId6" Type="http://schemas.openxmlformats.org/officeDocument/2006/relationships/tags" Target="../tags/tag74.xml"/><Relationship Id="rId11" Type="http://schemas.openxmlformats.org/officeDocument/2006/relationships/tags" Target="../tags/tag79.xml"/><Relationship Id="rId5" Type="http://schemas.openxmlformats.org/officeDocument/2006/relationships/tags" Target="../tags/tag73.xml"/><Relationship Id="rId15" Type="http://schemas.openxmlformats.org/officeDocument/2006/relationships/tags" Target="../tags/tag83.xml"/><Relationship Id="rId10" Type="http://schemas.openxmlformats.org/officeDocument/2006/relationships/tags" Target="../tags/tag78.xml"/><Relationship Id="rId19" Type="http://schemas.openxmlformats.org/officeDocument/2006/relationships/tags" Target="../tags/tag87.xml"/><Relationship Id="rId4" Type="http://schemas.openxmlformats.org/officeDocument/2006/relationships/tags" Target="../tags/tag72.xml"/><Relationship Id="rId9" Type="http://schemas.openxmlformats.org/officeDocument/2006/relationships/tags" Target="../tags/tag77.xml"/><Relationship Id="rId14" Type="http://schemas.openxmlformats.org/officeDocument/2006/relationships/tags" Target="../tags/tag8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89.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90.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9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9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42.xml"/><Relationship Id="rId1" Type="http://schemas.openxmlformats.org/officeDocument/2006/relationships/tags" Target="../tags/tag9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ags" Target="../tags/tag94.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42.xml"/><Relationship Id="rId1" Type="http://schemas.openxmlformats.org/officeDocument/2006/relationships/tags" Target="../tags/tag95.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96.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97.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98.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99.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8.xml"/><Relationship Id="rId1" Type="http://schemas.openxmlformats.org/officeDocument/2006/relationships/tags" Target="../tags/tag100.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tags" Target="../tags/tag101.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10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8.xml"/><Relationship Id="rId1" Type="http://schemas.openxmlformats.org/officeDocument/2006/relationships/tags" Target="../tags/tag103.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10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8.xml"/><Relationship Id="rId1" Type="http://schemas.openxmlformats.org/officeDocument/2006/relationships/tags" Target="../tags/tag105.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106.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107.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108.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10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8.xml"/><Relationship Id="rId1" Type="http://schemas.openxmlformats.org/officeDocument/2006/relationships/tags" Target="../tags/tag110.xml"/></Relationships>
</file>

<file path=ppt/slides/_rels/slide3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5.xml"/><Relationship Id="rId7" Type="http://schemas.openxmlformats.org/officeDocument/2006/relationships/diagramColors" Target="../diagrams/colors3.xml"/><Relationship Id="rId2" Type="http://schemas.openxmlformats.org/officeDocument/2006/relationships/slideLayout" Target="../slideLayouts/slideLayout18.xml"/><Relationship Id="rId1" Type="http://schemas.openxmlformats.org/officeDocument/2006/relationships/tags" Target="../tags/tag11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8.xml.rels><?xml version="1.0" encoding="UTF-8" standalone="yes"?>
<Relationships xmlns="http://schemas.openxmlformats.org/package/2006/relationships"><Relationship Id="rId8" Type="http://schemas.microsoft.com/office/2007/relationships/diagramDrawing" Target="../diagrams/drawing4.xml"/><Relationship Id="rId13" Type="http://schemas.microsoft.com/office/2007/relationships/diagramDrawing" Target="../diagrams/drawing5.xml"/><Relationship Id="rId3" Type="http://schemas.openxmlformats.org/officeDocument/2006/relationships/notesSlide" Target="../notesSlides/notesSlide6.xml"/><Relationship Id="rId7" Type="http://schemas.openxmlformats.org/officeDocument/2006/relationships/diagramColors" Target="../diagrams/colors4.xml"/><Relationship Id="rId12" Type="http://schemas.openxmlformats.org/officeDocument/2006/relationships/diagramColors" Target="../diagrams/colors5.xml"/><Relationship Id="rId2" Type="http://schemas.openxmlformats.org/officeDocument/2006/relationships/slideLayout" Target="../slideLayouts/slideLayout18.xml"/><Relationship Id="rId1" Type="http://schemas.openxmlformats.org/officeDocument/2006/relationships/tags" Target="../tags/tag112.xml"/><Relationship Id="rId6" Type="http://schemas.openxmlformats.org/officeDocument/2006/relationships/diagramQuickStyle" Target="../diagrams/quickStyle4.xml"/><Relationship Id="rId11" Type="http://schemas.openxmlformats.org/officeDocument/2006/relationships/diagramQuickStyle" Target="../diagrams/quickStyle5.xml"/><Relationship Id="rId5" Type="http://schemas.openxmlformats.org/officeDocument/2006/relationships/diagramLayout" Target="../diagrams/layout4.xml"/><Relationship Id="rId10" Type="http://schemas.openxmlformats.org/officeDocument/2006/relationships/diagramLayout" Target="../diagrams/layout5.xml"/><Relationship Id="rId4" Type="http://schemas.openxmlformats.org/officeDocument/2006/relationships/diagramData" Target="../diagrams/data4.xml"/><Relationship Id="rId9" Type="http://schemas.openxmlformats.org/officeDocument/2006/relationships/diagramData" Target="../diagrams/data5.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1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114.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115.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8.xml"/><Relationship Id="rId1" Type="http://schemas.openxmlformats.org/officeDocument/2006/relationships/tags" Target="../tags/tag116.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117.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118.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119.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120.xml"/></Relationships>
</file>

<file path=ppt/slides/_rels/slide4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6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6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42.xml"/><Relationship Id="rId1" Type="http://schemas.openxmlformats.org/officeDocument/2006/relationships/tags" Target="../tags/tag6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477607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585"/>
          <p:cNvSpPr>
            <a:spLocks noChangeAspect="1"/>
          </p:cNvSpPr>
          <p:nvPr>
            <p:custDataLst>
              <p:tags r:id="rId2"/>
            </p:custDataLst>
          </p:nvPr>
        </p:nvSpPr>
        <p:spPr>
          <a:xfrm rot="13500000">
            <a:off x="8341605" y="2292204"/>
            <a:ext cx="540000" cy="540000"/>
          </a:xfrm>
          <a:prstGeom prst="roundRect">
            <a:avLst>
              <a:gd name="adj" fmla="val 32703"/>
            </a:avLst>
          </a:prstGeom>
          <a:solidFill>
            <a:srgbClr val="2196F3"/>
          </a:solidFill>
          <a:ln>
            <a:noFill/>
          </a:ln>
        </p:spPr>
        <p:style>
          <a:lnRef idx="2">
            <a:srgbClr val="2196F3">
              <a:shade val="50000"/>
            </a:srgbClr>
          </a:lnRef>
          <a:fillRef idx="1">
            <a:srgbClr val="2196F3"/>
          </a:fillRef>
          <a:effectRef idx="0">
            <a:srgbClr val="2196F3"/>
          </a:effectRef>
          <a:fontRef idx="minor">
            <a:srgbClr val="FFFFFF"/>
          </a:fontRef>
        </p:style>
        <p:txBody>
          <a:bodyPr rtlCol="0" anchor="ctr">
            <a:normAutofit/>
          </a:bodyPr>
          <a:lstStyle/>
          <a:p>
            <a:pPr algn="ctr">
              <a:lnSpc>
                <a:spcPct val="120000"/>
              </a:lnSpc>
            </a:pPr>
            <a:endParaRPr sz="140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 name="Shape 585"/>
          <p:cNvSpPr>
            <a:spLocks noChangeAspect="1"/>
          </p:cNvSpPr>
          <p:nvPr>
            <p:custDataLst>
              <p:tags r:id="rId3"/>
            </p:custDataLst>
          </p:nvPr>
        </p:nvSpPr>
        <p:spPr>
          <a:xfrm rot="13500000">
            <a:off x="8359385" y="4717959"/>
            <a:ext cx="540000" cy="540000"/>
          </a:xfrm>
          <a:prstGeom prst="roundRect">
            <a:avLst>
              <a:gd name="adj" fmla="val 32703"/>
            </a:avLst>
          </a:prstGeom>
          <a:solidFill>
            <a:srgbClr val="2196F3"/>
          </a:solidFill>
          <a:ln>
            <a:noFill/>
          </a:ln>
        </p:spPr>
        <p:style>
          <a:lnRef idx="2">
            <a:srgbClr val="2196F3">
              <a:shade val="50000"/>
            </a:srgbClr>
          </a:lnRef>
          <a:fillRef idx="1">
            <a:srgbClr val="2196F3"/>
          </a:fillRef>
          <a:effectRef idx="0">
            <a:srgbClr val="2196F3"/>
          </a:effectRef>
          <a:fontRef idx="minor">
            <a:srgbClr val="FFFFFF"/>
          </a:fontRef>
        </p:style>
        <p:txBody>
          <a:bodyPr rtlCol="0" anchor="ctr">
            <a:normAutofit/>
          </a:bodyPr>
          <a:lstStyle/>
          <a:p>
            <a:pPr algn="ctr">
              <a:lnSpc>
                <a:spcPct val="120000"/>
              </a:lnSpc>
            </a:pPr>
            <a:endParaRPr sz="140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Shape 585"/>
          <p:cNvSpPr>
            <a:spLocks noChangeAspect="1"/>
          </p:cNvSpPr>
          <p:nvPr>
            <p:custDataLst>
              <p:tags r:id="rId4"/>
            </p:custDataLst>
          </p:nvPr>
        </p:nvSpPr>
        <p:spPr>
          <a:xfrm rot="13500000">
            <a:off x="4695575" y="2291570"/>
            <a:ext cx="540000" cy="540000"/>
          </a:xfrm>
          <a:prstGeom prst="roundRect">
            <a:avLst>
              <a:gd name="adj" fmla="val 32703"/>
            </a:avLst>
          </a:prstGeom>
          <a:solidFill>
            <a:srgbClr val="2196F3"/>
          </a:solidFill>
          <a:ln>
            <a:noFill/>
          </a:ln>
        </p:spPr>
        <p:style>
          <a:lnRef idx="2">
            <a:srgbClr val="2196F3">
              <a:shade val="50000"/>
            </a:srgbClr>
          </a:lnRef>
          <a:fillRef idx="1">
            <a:srgbClr val="2196F3"/>
          </a:fillRef>
          <a:effectRef idx="0">
            <a:srgbClr val="2196F3"/>
          </a:effectRef>
          <a:fontRef idx="minor">
            <a:srgbClr val="FFFFFF"/>
          </a:fontRef>
        </p:style>
        <p:txBody>
          <a:bodyPr rtlCol="0" anchor="ctr">
            <a:normAutofit/>
          </a:bodyPr>
          <a:lstStyle/>
          <a:p>
            <a:pPr algn="ctr">
              <a:lnSpc>
                <a:spcPct val="120000"/>
              </a:lnSpc>
            </a:pPr>
            <a:endParaRPr sz="140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Shape 585"/>
          <p:cNvSpPr>
            <a:spLocks noChangeAspect="1"/>
          </p:cNvSpPr>
          <p:nvPr>
            <p:custDataLst>
              <p:tags r:id="rId5"/>
            </p:custDataLst>
          </p:nvPr>
        </p:nvSpPr>
        <p:spPr>
          <a:xfrm rot="13500000">
            <a:off x="4630170" y="4717960"/>
            <a:ext cx="540000" cy="540000"/>
          </a:xfrm>
          <a:prstGeom prst="roundRect">
            <a:avLst>
              <a:gd name="adj" fmla="val 32703"/>
            </a:avLst>
          </a:prstGeom>
          <a:solidFill>
            <a:srgbClr val="2196F3"/>
          </a:solidFill>
          <a:ln>
            <a:noFill/>
          </a:ln>
        </p:spPr>
        <p:style>
          <a:lnRef idx="2">
            <a:srgbClr val="2196F3">
              <a:shade val="50000"/>
            </a:srgbClr>
          </a:lnRef>
          <a:fillRef idx="1">
            <a:srgbClr val="2196F3"/>
          </a:fillRef>
          <a:effectRef idx="0">
            <a:srgbClr val="2196F3"/>
          </a:effectRef>
          <a:fontRef idx="minor">
            <a:srgbClr val="FFFFFF"/>
          </a:fontRef>
        </p:style>
        <p:txBody>
          <a:bodyPr rtlCol="0" anchor="ctr">
            <a:normAutofit/>
          </a:bodyPr>
          <a:lstStyle/>
          <a:p>
            <a:pPr algn="ctr">
              <a:lnSpc>
                <a:spcPct val="120000"/>
              </a:lnSpc>
            </a:pPr>
            <a:endParaRPr sz="140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Shape 585"/>
          <p:cNvSpPr>
            <a:spLocks noChangeAspect="1"/>
          </p:cNvSpPr>
          <p:nvPr>
            <p:custDataLst>
              <p:tags r:id="rId6"/>
            </p:custDataLst>
          </p:nvPr>
        </p:nvSpPr>
        <p:spPr>
          <a:xfrm rot="13500000">
            <a:off x="873015" y="2290936"/>
            <a:ext cx="540000" cy="540000"/>
          </a:xfrm>
          <a:prstGeom prst="roundRect">
            <a:avLst>
              <a:gd name="adj" fmla="val 32703"/>
            </a:avLst>
          </a:prstGeom>
          <a:solidFill>
            <a:srgbClr val="2196F3"/>
          </a:solidFill>
          <a:ln>
            <a:noFill/>
          </a:ln>
        </p:spPr>
        <p:style>
          <a:lnRef idx="2">
            <a:srgbClr val="2196F3">
              <a:shade val="50000"/>
            </a:srgbClr>
          </a:lnRef>
          <a:fillRef idx="1">
            <a:srgbClr val="2196F3"/>
          </a:fillRef>
          <a:effectRef idx="0">
            <a:srgbClr val="2196F3"/>
          </a:effectRef>
          <a:fontRef idx="minor">
            <a:srgbClr val="FFFFFF"/>
          </a:fontRef>
        </p:style>
        <p:txBody>
          <a:bodyPr rtlCol="0" anchor="ctr">
            <a:normAutofit/>
          </a:bodyPr>
          <a:lstStyle/>
          <a:p>
            <a:pPr algn="ctr">
              <a:lnSpc>
                <a:spcPct val="120000"/>
              </a:lnSpc>
            </a:pPr>
            <a:endParaRPr sz="140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Shape 585"/>
          <p:cNvSpPr>
            <a:spLocks noChangeAspect="1"/>
          </p:cNvSpPr>
          <p:nvPr>
            <p:custDataLst>
              <p:tags r:id="rId7"/>
            </p:custDataLst>
          </p:nvPr>
        </p:nvSpPr>
        <p:spPr>
          <a:xfrm rot="13500000">
            <a:off x="837455" y="4717961"/>
            <a:ext cx="540000" cy="540000"/>
          </a:xfrm>
          <a:prstGeom prst="roundRect">
            <a:avLst>
              <a:gd name="adj" fmla="val 32703"/>
            </a:avLst>
          </a:prstGeom>
          <a:solidFill>
            <a:srgbClr val="2196F3"/>
          </a:solidFill>
          <a:ln>
            <a:noFill/>
          </a:ln>
        </p:spPr>
        <p:style>
          <a:lnRef idx="2">
            <a:srgbClr val="2196F3">
              <a:shade val="50000"/>
            </a:srgbClr>
          </a:lnRef>
          <a:fillRef idx="1">
            <a:srgbClr val="2196F3"/>
          </a:fillRef>
          <a:effectRef idx="0">
            <a:srgbClr val="2196F3"/>
          </a:effectRef>
          <a:fontRef idx="minor">
            <a:srgbClr val="FFFFFF"/>
          </a:fontRef>
        </p:style>
        <p:txBody>
          <a:bodyPr rtlCol="0" anchor="ctr">
            <a:normAutofit/>
          </a:bodyPr>
          <a:lstStyle/>
          <a:p>
            <a:pPr algn="ctr">
              <a:lnSpc>
                <a:spcPct val="120000"/>
              </a:lnSpc>
            </a:pPr>
            <a:endParaRPr sz="1400">
              <a:solidFill>
                <a:srgbClr val="FFFFF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矩形 11"/>
          <p:cNvSpPr/>
          <p:nvPr>
            <p:custDataLst>
              <p:tags r:id="rId8"/>
            </p:custDataLst>
          </p:nvPr>
        </p:nvSpPr>
        <p:spPr>
          <a:xfrm>
            <a:off x="1525270" y="1701800"/>
            <a:ext cx="3096895" cy="2219325"/>
          </a:xfrm>
          <a:prstGeom prst="rect">
            <a:avLst/>
          </a:prstGeom>
        </p:spPr>
        <p:txBody>
          <a:bodyPr wrap="square" anchor="ctr" anchorCtr="0">
            <a:noAutofit/>
          </a:bodyPr>
          <a:lstStyle/>
          <a:p>
            <a:pPr>
              <a:lnSpc>
                <a:spcPct val="100000"/>
              </a:lnSpc>
            </a:pPr>
            <a:r>
              <a:rPr lang="zh-CN" altLang="en-US" sz="1400" b="1" dirty="0">
                <a:latin typeface="仿宋_GB2312" panose="02010609030101010101" charset="-122"/>
                <a:ea typeface="仿宋_GB2312" panose="02010609030101010101" charset="-122"/>
                <a:sym typeface="+mn-ea"/>
              </a:rPr>
              <a:t>打开电子税务局网站</a:t>
            </a:r>
            <a:r>
              <a:rPr lang="en-US" altLang="zh-CN" sz="1400" b="1" dirty="0">
                <a:latin typeface="仿宋_GB2312" panose="02010609030101010101" charset="-122"/>
                <a:ea typeface="仿宋_GB2312" panose="02010609030101010101" charset="-122"/>
                <a:sym typeface="+mn-ea"/>
              </a:rPr>
              <a:t>https://etax.guangxi.chinatax.gov.cn</a:t>
            </a:r>
            <a:r>
              <a:rPr lang="zh-CN" altLang="en-US" sz="1400" b="1" dirty="0">
                <a:latin typeface="仿宋_GB2312" panose="02010609030101010101" charset="-122"/>
                <a:ea typeface="仿宋_GB2312" panose="02010609030101010101" charset="-122"/>
                <a:sym typeface="+mn-ea"/>
              </a:rPr>
              <a:t>）</a:t>
            </a:r>
          </a:p>
          <a:p>
            <a:pPr>
              <a:lnSpc>
                <a:spcPct val="100000"/>
              </a:lnSpc>
            </a:pPr>
            <a:r>
              <a:rPr lang="zh-CN" altLang="en-US" sz="1400" b="1" dirty="0">
                <a:latin typeface="仿宋_GB2312" panose="02010609030101010101" charset="-122"/>
                <a:ea typeface="仿宋_GB2312" panose="02010609030101010101" charset="-122"/>
                <a:sym typeface="+mn-ea"/>
              </a:rPr>
              <a:t>点击【个性化办税】-【套餐及组合业务】-【新办纳税人套餐】，自动跳转至新办纳税人套餐办理须知界面。</a:t>
            </a:r>
          </a:p>
        </p:txBody>
      </p:sp>
      <p:sp>
        <p:nvSpPr>
          <p:cNvPr id="13" name="矩形 12"/>
          <p:cNvSpPr/>
          <p:nvPr>
            <p:custDataLst>
              <p:tags r:id="rId9"/>
            </p:custDataLst>
          </p:nvPr>
        </p:nvSpPr>
        <p:spPr>
          <a:xfrm>
            <a:off x="5347335" y="2005965"/>
            <a:ext cx="3047365" cy="2270760"/>
          </a:xfrm>
          <a:prstGeom prst="rect">
            <a:avLst/>
          </a:prstGeom>
        </p:spPr>
        <p:txBody>
          <a:bodyPr wrap="square" anchor="ctr" anchorCtr="0">
            <a:normAutofit/>
          </a:bodyPr>
          <a:lstStyle/>
          <a:p>
            <a:pPr lvl="0" algn="l">
              <a:lnSpc>
                <a:spcPct val="110000"/>
              </a:lnSpc>
            </a:pPr>
            <a:r>
              <a:rPr lang="zh-CN" altLang="en-US" sz="1400" b="1" dirty="0">
                <a:latin typeface="仿宋_GB2312" panose="02010609030101010101" charset="-122"/>
                <a:ea typeface="仿宋_GB2312" panose="02010609030101010101" charset="-122"/>
                <a:sym typeface="+mn-ea"/>
              </a:rPr>
              <a:t>纳税人阅读新办纳税人套餐办理须知，勾选页面下方的“已阅读并同意”后，点击【下一步】按钮，进入业务事项选择页面。根据自身实际经营情况进行“资格选择”和“发票选择”，选择确认无误后，点击【下一步】按钮，根据业务需要，选择需办理的套餐式服务的业务名称。</a:t>
            </a:r>
          </a:p>
        </p:txBody>
      </p:sp>
      <p:sp>
        <p:nvSpPr>
          <p:cNvPr id="14" name="矩形 13"/>
          <p:cNvSpPr/>
          <p:nvPr>
            <p:custDataLst>
              <p:tags r:id="rId10"/>
            </p:custDataLst>
          </p:nvPr>
        </p:nvSpPr>
        <p:spPr>
          <a:xfrm>
            <a:off x="9067165" y="2378075"/>
            <a:ext cx="2705100" cy="1898015"/>
          </a:xfrm>
          <a:prstGeom prst="rect">
            <a:avLst/>
          </a:prstGeom>
        </p:spPr>
        <p:txBody>
          <a:bodyPr wrap="square" anchor="ctr" anchorCtr="0">
            <a:normAutofit/>
          </a:bodyPr>
          <a:lstStyle/>
          <a:p>
            <a:pPr algn="l">
              <a:lnSpc>
                <a:spcPct val="100000"/>
              </a:lnSpc>
              <a:buClrTx/>
              <a:buSzTx/>
            </a:pPr>
            <a:r>
              <a:rPr lang="zh-CN" altLang="en-US" sz="1400" b="1" dirty="0">
                <a:latin typeface="仿宋_GB2312" panose="02010609030101010101" charset="-122"/>
                <a:ea typeface="仿宋_GB2312" panose="02010609030101010101" charset="-122"/>
                <a:sym typeface="+mn-ea"/>
              </a:rPr>
              <a:t>相关业务勾选无误后，点击【下一步】按钮，进入业务填写申请界面。纳税人将“基本信息”补充完整，根据实际业务情况填写相关涉税事项内容，核对信息无误，点击【下一步】按钮，提示“保存成功”，点击确定。</a:t>
            </a:r>
            <a:endParaRPr lang="zh-CN" altLang="en-US" sz="1200" dirty="0">
              <a:latin typeface="仿宋_GB2312" panose="02010609030101010101" charset="-122"/>
              <a:ea typeface="仿宋_GB2312" panose="02010609030101010101" charset="-122"/>
              <a:sym typeface="+mn-ea"/>
            </a:endParaRPr>
          </a:p>
          <a:p>
            <a:pPr>
              <a:lnSpc>
                <a:spcPct val="120000"/>
              </a:lnSpc>
              <a:spcAft>
                <a:spcPts val="0"/>
              </a:spcAft>
            </a:pPr>
            <a:endParaRPr lang="zh-CN" altLang="zh-CN" sz="1200" kern="100" spc="150" dirty="0">
              <a:solidFill>
                <a:srgbClr val="FFFFFF"/>
              </a:solidFill>
              <a:latin typeface="微软雅黑" panose="020B0503020204020204" pitchFamily="34" charset="-122"/>
              <a:ea typeface="微软雅黑" panose="020B0503020204020204" pitchFamily="34" charset="-122"/>
              <a:cs typeface="Times New Roman" panose="02020603050405020304" charset="0"/>
            </a:endParaRPr>
          </a:p>
        </p:txBody>
      </p:sp>
      <p:sp>
        <p:nvSpPr>
          <p:cNvPr id="15" name="矩形 14"/>
          <p:cNvSpPr/>
          <p:nvPr>
            <p:custDataLst>
              <p:tags r:id="rId11"/>
            </p:custDataLst>
          </p:nvPr>
        </p:nvSpPr>
        <p:spPr>
          <a:xfrm>
            <a:off x="1486535" y="3985260"/>
            <a:ext cx="3031490" cy="2472690"/>
          </a:xfrm>
          <a:prstGeom prst="rect">
            <a:avLst/>
          </a:prstGeom>
        </p:spPr>
        <p:txBody>
          <a:bodyPr wrap="square" anchor="ctr" anchorCtr="0">
            <a:normAutofit/>
          </a:bodyPr>
          <a:lstStyle/>
          <a:p>
            <a:pPr>
              <a:lnSpc>
                <a:spcPct val="120000"/>
              </a:lnSpc>
              <a:spcAft>
                <a:spcPts val="0"/>
              </a:spcAft>
            </a:pPr>
            <a:r>
              <a:rPr lang="zh-CN" altLang="en-US" sz="1400" b="1" dirty="0">
                <a:latin typeface="仿宋_GB2312" panose="02010609030101010101" charset="-122"/>
                <a:ea typeface="仿宋_GB2312" panose="02010609030101010101" charset="-122"/>
                <a:sym typeface="+mn-ea"/>
              </a:rPr>
              <a:t>信息填写保存成功后，系统自动跳转至资料采集界面，勾选所需上传的资料，进行影像资料采集。点击右侧【选择】按钮，从本地选择所需上传的电子资料后，点击【上传图片】，提示“上传成功”。所需资料上传完成后，资料状态从“未扫描”切换为“已扫描”状态，则该电子影像资料已上传完成。</a:t>
            </a:r>
            <a:endParaRPr lang="zh-CN" altLang="en-US" sz="1200" dirty="0">
              <a:latin typeface="仿宋_GB2312" panose="02010609030101010101" charset="-122"/>
              <a:ea typeface="仿宋_GB2312" panose="02010609030101010101" charset="-122"/>
              <a:sym typeface="+mn-ea"/>
            </a:endParaRPr>
          </a:p>
          <a:p>
            <a:pPr>
              <a:lnSpc>
                <a:spcPct val="120000"/>
              </a:lnSpc>
              <a:spcAft>
                <a:spcPts val="0"/>
              </a:spcAft>
            </a:pPr>
            <a:endParaRPr lang="zh-CN" altLang="zh-CN" sz="1200" kern="100" spc="150" dirty="0">
              <a:solidFill>
                <a:srgbClr val="FFFFFF"/>
              </a:solidFill>
              <a:latin typeface="微软雅黑" panose="020B0503020204020204" pitchFamily="34" charset="-122"/>
              <a:ea typeface="微软雅黑" panose="020B0503020204020204" pitchFamily="34" charset="-122"/>
              <a:cs typeface="Times New Roman" panose="02020603050405020304" charset="0"/>
            </a:endParaRPr>
          </a:p>
        </p:txBody>
      </p:sp>
      <p:sp>
        <p:nvSpPr>
          <p:cNvPr id="16" name="矩形 15"/>
          <p:cNvSpPr/>
          <p:nvPr>
            <p:custDataLst>
              <p:tags r:id="rId12"/>
            </p:custDataLst>
          </p:nvPr>
        </p:nvSpPr>
        <p:spPr>
          <a:xfrm>
            <a:off x="5347335" y="4495165"/>
            <a:ext cx="2725420" cy="1735455"/>
          </a:xfrm>
          <a:prstGeom prst="rect">
            <a:avLst/>
          </a:prstGeom>
        </p:spPr>
        <p:txBody>
          <a:bodyPr wrap="square" anchor="ctr" anchorCtr="0">
            <a:normAutofit/>
          </a:bodyPr>
          <a:lstStyle/>
          <a:p>
            <a:pPr>
              <a:lnSpc>
                <a:spcPct val="120000"/>
              </a:lnSpc>
              <a:spcAft>
                <a:spcPts val="0"/>
              </a:spcAft>
            </a:pPr>
            <a:r>
              <a:rPr lang="zh-CN" altLang="en-US" sz="1400" b="1" dirty="0">
                <a:latin typeface="仿宋_GB2312" panose="02010609030101010101" charset="-122"/>
                <a:ea typeface="仿宋_GB2312" panose="02010609030101010101" charset="-122"/>
                <a:sym typeface="+mn-ea"/>
              </a:rPr>
              <a:t>资料全部上传完成后，点击【完成】按钮，系统自动弹出“申请的新办纳税人套餐已提交成功，可在主管税务机关受理首次办税补录信息后登录电子税务局查看新办纳税人套餐办理进度”。</a:t>
            </a:r>
            <a:endParaRPr lang="zh-CN" altLang="en-US" sz="1400" b="1" dirty="0">
              <a:latin typeface="仿宋_GB2312" panose="02010609030101010101" charset="-122"/>
              <a:ea typeface="仿宋_GB2312" panose="02010609030101010101" charset="-122"/>
            </a:endParaRPr>
          </a:p>
        </p:txBody>
      </p:sp>
      <p:sp>
        <p:nvSpPr>
          <p:cNvPr id="17" name="矩形 16"/>
          <p:cNvSpPr/>
          <p:nvPr>
            <p:custDataLst>
              <p:tags r:id="rId13"/>
            </p:custDataLst>
          </p:nvPr>
        </p:nvSpPr>
        <p:spPr>
          <a:xfrm>
            <a:off x="9067165" y="4370705"/>
            <a:ext cx="2485390" cy="1701800"/>
          </a:xfrm>
          <a:prstGeom prst="rect">
            <a:avLst/>
          </a:prstGeom>
        </p:spPr>
        <p:txBody>
          <a:bodyPr wrap="square" anchor="ctr" anchorCtr="0">
            <a:normAutofit/>
          </a:bodyPr>
          <a:lstStyle/>
          <a:p>
            <a:pPr>
              <a:lnSpc>
                <a:spcPct val="120000"/>
              </a:lnSpc>
              <a:spcAft>
                <a:spcPts val="0"/>
              </a:spcAft>
            </a:pPr>
            <a:r>
              <a:rPr lang="zh-CN" altLang="en-US" sz="1400" b="1" dirty="0">
                <a:latin typeface="仿宋_GB2312" panose="02010609030101010101" charset="-122"/>
                <a:ea typeface="仿宋_GB2312" panose="02010609030101010101" charset="-122"/>
                <a:sym typeface="+mn-ea"/>
              </a:rPr>
              <a:t>纳税人端所申请的事项完结，等待税务端受理审批。</a:t>
            </a:r>
            <a:endParaRPr lang="zh-CN" altLang="en-US" sz="1600" dirty="0">
              <a:latin typeface="仿宋_GB2312" panose="02010609030101010101" charset="-122"/>
              <a:ea typeface="仿宋_GB2312" panose="02010609030101010101" charset="-122"/>
              <a:sym typeface="+mn-ea"/>
            </a:endParaRPr>
          </a:p>
          <a:p>
            <a:pPr>
              <a:lnSpc>
                <a:spcPct val="120000"/>
              </a:lnSpc>
              <a:spcAft>
                <a:spcPts val="0"/>
              </a:spcAft>
            </a:pPr>
            <a:endParaRPr lang="zh-CN" altLang="zh-CN" sz="1600" kern="100" spc="150" dirty="0">
              <a:solidFill>
                <a:srgbClr val="FFFFFF"/>
              </a:solidFill>
              <a:latin typeface="微软雅黑" panose="020B0503020204020204" pitchFamily="34" charset="-122"/>
              <a:ea typeface="微软雅黑" panose="020B0503020204020204" pitchFamily="34" charset="-122"/>
              <a:cs typeface="Times New Roman" panose="02020603050405020304" charset="0"/>
            </a:endParaRPr>
          </a:p>
        </p:txBody>
      </p:sp>
      <p:sp>
        <p:nvSpPr>
          <p:cNvPr id="18" name="文本框 17"/>
          <p:cNvSpPr txBox="1"/>
          <p:nvPr>
            <p:custDataLst>
              <p:tags r:id="rId14"/>
            </p:custDataLst>
          </p:nvPr>
        </p:nvSpPr>
        <p:spPr>
          <a:xfrm>
            <a:off x="922442" y="2376905"/>
            <a:ext cx="441146" cy="369332"/>
          </a:xfrm>
          <a:prstGeom prst="rect">
            <a:avLst/>
          </a:prstGeom>
          <a:noFill/>
        </p:spPr>
        <p:txBody>
          <a:bodyPr wrap="none" rtlCol="0">
            <a:normAutofit fontScale="92500" lnSpcReduction="20000"/>
          </a:bodyPr>
          <a:lstStyle/>
          <a:p>
            <a:pPr>
              <a:lnSpc>
                <a:spcPct val="120000"/>
              </a:lnSpc>
            </a:pPr>
            <a:r>
              <a:rPr lang="en-US" altLang="zh-CN" b="1" dirty="0">
                <a:solidFill>
                  <a:srgbClr val="FFFFFF"/>
                </a:solidFill>
                <a:latin typeface="微软雅黑" panose="020B0503020204020204" pitchFamily="34" charset="-122"/>
                <a:ea typeface="微软雅黑" panose="020B0503020204020204" pitchFamily="34" charset="-122"/>
              </a:rPr>
              <a:t>01</a:t>
            </a:r>
            <a:endParaRPr lang="zh-CN" altLang="en-US" b="1" dirty="0">
              <a:solidFill>
                <a:srgbClr val="FFFFFF"/>
              </a:solidFill>
              <a:latin typeface="微软雅黑" panose="020B0503020204020204" pitchFamily="34" charset="-122"/>
              <a:ea typeface="微软雅黑" panose="020B0503020204020204" pitchFamily="34" charset="-122"/>
            </a:endParaRPr>
          </a:p>
        </p:txBody>
      </p:sp>
      <p:sp>
        <p:nvSpPr>
          <p:cNvPr id="19" name="文本框 18"/>
          <p:cNvSpPr txBox="1"/>
          <p:nvPr>
            <p:custDataLst>
              <p:tags r:id="rId15"/>
            </p:custDataLst>
          </p:nvPr>
        </p:nvSpPr>
        <p:spPr>
          <a:xfrm>
            <a:off x="4745002" y="2377539"/>
            <a:ext cx="441146" cy="369332"/>
          </a:xfrm>
          <a:prstGeom prst="rect">
            <a:avLst/>
          </a:prstGeom>
          <a:noFill/>
        </p:spPr>
        <p:txBody>
          <a:bodyPr wrap="none" rtlCol="0">
            <a:normAutofit fontScale="92500" lnSpcReduction="20000"/>
          </a:bodyPr>
          <a:lstStyle/>
          <a:p>
            <a:pPr>
              <a:lnSpc>
                <a:spcPct val="120000"/>
              </a:lnSpc>
            </a:pPr>
            <a:r>
              <a:rPr lang="en-US" altLang="zh-CN" b="1" dirty="0">
                <a:solidFill>
                  <a:srgbClr val="FFFFFF"/>
                </a:solidFill>
                <a:latin typeface="微软雅黑" panose="020B0503020204020204" pitchFamily="34" charset="-122"/>
                <a:ea typeface="微软雅黑" panose="020B0503020204020204" pitchFamily="34" charset="-122"/>
              </a:rPr>
              <a:t>02</a:t>
            </a:r>
            <a:endParaRPr lang="zh-CN" altLang="en-US" b="1" dirty="0">
              <a:solidFill>
                <a:srgbClr val="FFFFFF"/>
              </a:solidFill>
              <a:latin typeface="微软雅黑" panose="020B0503020204020204" pitchFamily="34" charset="-122"/>
              <a:ea typeface="微软雅黑" panose="020B0503020204020204" pitchFamily="34" charset="-122"/>
            </a:endParaRPr>
          </a:p>
        </p:txBody>
      </p:sp>
      <p:sp>
        <p:nvSpPr>
          <p:cNvPr id="20" name="文本框 19"/>
          <p:cNvSpPr txBox="1"/>
          <p:nvPr>
            <p:custDataLst>
              <p:tags r:id="rId16"/>
            </p:custDataLst>
          </p:nvPr>
        </p:nvSpPr>
        <p:spPr>
          <a:xfrm>
            <a:off x="8375970" y="2378173"/>
            <a:ext cx="470000" cy="369332"/>
          </a:xfrm>
          <a:prstGeom prst="rect">
            <a:avLst/>
          </a:prstGeom>
          <a:noFill/>
        </p:spPr>
        <p:txBody>
          <a:bodyPr wrap="none" rtlCol="0">
            <a:normAutofit fontScale="92500" lnSpcReduction="20000"/>
          </a:bodyPr>
          <a:lstStyle/>
          <a:p>
            <a:pPr>
              <a:lnSpc>
                <a:spcPct val="120000"/>
              </a:lnSpc>
            </a:pPr>
            <a:r>
              <a:rPr lang="en-US" altLang="zh-CN" b="1" dirty="0">
                <a:solidFill>
                  <a:srgbClr val="FFFFFF"/>
                </a:solidFill>
                <a:latin typeface="微软雅黑" panose="020B0503020204020204" pitchFamily="34" charset="-122"/>
                <a:ea typeface="微软雅黑" panose="020B0503020204020204" pitchFamily="34" charset="-122"/>
              </a:rPr>
              <a:t>03</a:t>
            </a:r>
            <a:endParaRPr lang="zh-CN" altLang="en-US" b="1" dirty="0">
              <a:solidFill>
                <a:srgbClr val="FFFFFF"/>
              </a:solidFill>
              <a:latin typeface="微软雅黑" panose="020B0503020204020204" pitchFamily="34" charset="-122"/>
              <a:ea typeface="微软雅黑" panose="020B0503020204020204" pitchFamily="34" charset="-122"/>
            </a:endParaRPr>
          </a:p>
        </p:txBody>
      </p:sp>
      <p:sp>
        <p:nvSpPr>
          <p:cNvPr id="21" name="文本框 20"/>
          <p:cNvSpPr txBox="1"/>
          <p:nvPr>
            <p:custDataLst>
              <p:tags r:id="rId17"/>
            </p:custDataLst>
          </p:nvPr>
        </p:nvSpPr>
        <p:spPr>
          <a:xfrm>
            <a:off x="872455" y="4803295"/>
            <a:ext cx="470000" cy="369332"/>
          </a:xfrm>
          <a:prstGeom prst="rect">
            <a:avLst/>
          </a:prstGeom>
          <a:noFill/>
        </p:spPr>
        <p:txBody>
          <a:bodyPr wrap="none" rtlCol="0">
            <a:normAutofit fontScale="92500" lnSpcReduction="20000"/>
          </a:bodyPr>
          <a:lstStyle/>
          <a:p>
            <a:pPr>
              <a:lnSpc>
                <a:spcPct val="120000"/>
              </a:lnSpc>
            </a:pPr>
            <a:r>
              <a:rPr lang="en-US" altLang="zh-CN" b="1" dirty="0">
                <a:solidFill>
                  <a:srgbClr val="FFFFFF"/>
                </a:solidFill>
                <a:latin typeface="微软雅黑" panose="020B0503020204020204" pitchFamily="34" charset="-122"/>
                <a:ea typeface="微软雅黑" panose="020B0503020204020204" pitchFamily="34" charset="-122"/>
              </a:rPr>
              <a:t>04</a:t>
            </a:r>
            <a:endParaRPr lang="zh-CN" altLang="en-US" b="1" dirty="0">
              <a:solidFill>
                <a:srgbClr val="FFFFFF"/>
              </a:solidFill>
              <a:latin typeface="微软雅黑" panose="020B0503020204020204" pitchFamily="34" charset="-122"/>
              <a:ea typeface="微软雅黑" panose="020B0503020204020204" pitchFamily="34" charset="-122"/>
            </a:endParaRPr>
          </a:p>
        </p:txBody>
      </p:sp>
      <p:sp>
        <p:nvSpPr>
          <p:cNvPr id="22" name="文本框 21"/>
          <p:cNvSpPr txBox="1"/>
          <p:nvPr>
            <p:custDataLst>
              <p:tags r:id="rId18"/>
            </p:custDataLst>
          </p:nvPr>
        </p:nvSpPr>
        <p:spPr>
          <a:xfrm>
            <a:off x="4665170" y="4803294"/>
            <a:ext cx="470000" cy="369332"/>
          </a:xfrm>
          <a:prstGeom prst="rect">
            <a:avLst/>
          </a:prstGeom>
          <a:noFill/>
        </p:spPr>
        <p:txBody>
          <a:bodyPr wrap="none" rtlCol="0">
            <a:normAutofit fontScale="92500" lnSpcReduction="20000"/>
          </a:bodyPr>
          <a:lstStyle/>
          <a:p>
            <a:pPr>
              <a:lnSpc>
                <a:spcPct val="120000"/>
              </a:lnSpc>
            </a:pPr>
            <a:r>
              <a:rPr lang="en-US" altLang="zh-CN" b="1" dirty="0">
                <a:solidFill>
                  <a:srgbClr val="FFFFFF"/>
                </a:solidFill>
                <a:latin typeface="微软雅黑" panose="020B0503020204020204" pitchFamily="34" charset="-122"/>
                <a:ea typeface="微软雅黑" panose="020B0503020204020204" pitchFamily="34" charset="-122"/>
              </a:rPr>
              <a:t>05</a:t>
            </a:r>
            <a:endParaRPr lang="zh-CN" altLang="en-US" b="1" dirty="0">
              <a:solidFill>
                <a:srgbClr val="FFFFFF"/>
              </a:solidFill>
              <a:latin typeface="微软雅黑" panose="020B0503020204020204" pitchFamily="34" charset="-122"/>
              <a:ea typeface="微软雅黑" panose="020B0503020204020204" pitchFamily="34" charset="-122"/>
            </a:endParaRPr>
          </a:p>
        </p:txBody>
      </p:sp>
      <p:sp>
        <p:nvSpPr>
          <p:cNvPr id="23" name="文本框 22"/>
          <p:cNvSpPr txBox="1"/>
          <p:nvPr>
            <p:custDataLst>
              <p:tags r:id="rId19"/>
            </p:custDataLst>
          </p:nvPr>
        </p:nvSpPr>
        <p:spPr>
          <a:xfrm>
            <a:off x="8394385" y="4803293"/>
            <a:ext cx="470000" cy="369332"/>
          </a:xfrm>
          <a:prstGeom prst="rect">
            <a:avLst/>
          </a:prstGeom>
          <a:noFill/>
        </p:spPr>
        <p:txBody>
          <a:bodyPr wrap="none" rtlCol="0">
            <a:normAutofit fontScale="92500" lnSpcReduction="20000"/>
          </a:bodyPr>
          <a:lstStyle/>
          <a:p>
            <a:pPr>
              <a:lnSpc>
                <a:spcPct val="120000"/>
              </a:lnSpc>
            </a:pPr>
            <a:r>
              <a:rPr lang="en-US" altLang="zh-CN" b="1" dirty="0">
                <a:solidFill>
                  <a:srgbClr val="FFFFFF"/>
                </a:solidFill>
                <a:latin typeface="微软雅黑" panose="020B0503020204020204" pitchFamily="34" charset="-122"/>
                <a:ea typeface="微软雅黑" panose="020B0503020204020204" pitchFamily="34" charset="-122"/>
              </a:rPr>
              <a:t>06</a:t>
            </a:r>
            <a:endParaRPr lang="zh-CN" altLang="en-US" b="1" dirty="0">
              <a:solidFill>
                <a:srgbClr val="FFFFFF"/>
              </a:solidFill>
              <a:latin typeface="微软雅黑" panose="020B0503020204020204" pitchFamily="34" charset="-122"/>
              <a:ea typeface="微软雅黑" panose="020B0503020204020204" pitchFamily="34" charset="-122"/>
            </a:endParaRPr>
          </a:p>
        </p:txBody>
      </p:sp>
      <p:sp>
        <p:nvSpPr>
          <p:cNvPr id="25" name="文本框 24"/>
          <p:cNvSpPr txBox="1"/>
          <p:nvPr>
            <p:custDataLst>
              <p:tags r:id="rId20"/>
            </p:custDataLst>
          </p:nvPr>
        </p:nvSpPr>
        <p:spPr>
          <a:xfrm>
            <a:off x="466726" y="1148779"/>
            <a:ext cx="11306174" cy="307777"/>
          </a:xfrm>
          <a:prstGeom prst="rect">
            <a:avLst/>
          </a:prstGeom>
          <a:noFill/>
        </p:spPr>
        <p:txBody>
          <a:bodyPr wrap="square" tIns="0" rtlCol="0">
            <a:normAutofit/>
          </a:bodyPr>
          <a:lstStyle/>
          <a:p>
            <a:pPr algn="ctr">
              <a:lnSpc>
                <a:spcPct val="120000"/>
              </a:lnSpc>
            </a:pPr>
            <a:r>
              <a:rPr kumimoji="1" lang="en-US" altLang="zh-CN" sz="1200" spc="150" dirty="0">
                <a:solidFill>
                  <a:srgbClr val="FFFFFF"/>
                </a:solidFill>
                <a:latin typeface="微软雅黑" panose="020B0503020204020204" pitchFamily="34" charset="-122"/>
                <a:ea typeface="微软雅黑" panose="020B0503020204020204" pitchFamily="34" charset="-122"/>
              </a:rPr>
              <a:t>单击此处添加文本</a:t>
            </a:r>
          </a:p>
        </p:txBody>
      </p:sp>
      <p:sp>
        <p:nvSpPr>
          <p:cNvPr id="16387" name="矩形 4"/>
          <p:cNvSpPr/>
          <p:nvPr/>
        </p:nvSpPr>
        <p:spPr>
          <a:xfrm>
            <a:off x="1220788" y="295275"/>
            <a:ext cx="6878637" cy="460375"/>
          </a:xfrm>
          <a:prstGeom prst="rect">
            <a:avLst/>
          </a:prstGeom>
          <a:noFill/>
          <a:ln w="9525">
            <a:noFill/>
          </a:ln>
        </p:spPr>
        <p:txBody>
          <a:bodyPr wrap="square" anchor="t">
            <a:spAutoFit/>
          </a:bodyPr>
          <a:lstStyle/>
          <a:p>
            <a:r>
              <a:rPr lang="zh-CN" altLang="en-US" sz="2400" b="1" dirty="0">
                <a:solidFill>
                  <a:srgbClr val="004DA1"/>
                </a:solidFill>
                <a:latin typeface="微软雅黑" panose="020B0503020204020204" pitchFamily="34" charset="-122"/>
                <a:ea typeface="微软雅黑" panose="020B0503020204020204" pitchFamily="34" charset="-122"/>
                <a:sym typeface="等线" panose="02010600030101010101" charset="-122"/>
              </a:rPr>
              <a:t>新办纳税人减税降费政策专题</a:t>
            </a:r>
          </a:p>
        </p:txBody>
      </p:sp>
      <p:sp>
        <p:nvSpPr>
          <p:cNvPr id="16386" name="矩形 24"/>
          <p:cNvSpPr/>
          <p:nvPr/>
        </p:nvSpPr>
        <p:spPr>
          <a:xfrm>
            <a:off x="761365" y="1148715"/>
            <a:ext cx="10717213" cy="553085"/>
          </a:xfrm>
          <a:prstGeom prst="rect">
            <a:avLst/>
          </a:prstGeom>
          <a:solidFill>
            <a:srgbClr val="004DA1"/>
          </a:solidFill>
          <a:ln w="9525">
            <a:noFill/>
          </a:ln>
        </p:spPr>
        <p:txBody>
          <a:bodyPr wrap="square" anchor="t">
            <a:spAutoFit/>
          </a:bodyPr>
          <a:lstStyle/>
          <a:p>
            <a:pPr algn="ctr" defTabSz="914400"/>
            <a:r>
              <a:rPr lang="zh-CN" altLang="en-US" sz="3000" b="1" dirty="0">
                <a:solidFill>
                  <a:schemeClr val="bg1"/>
                </a:solidFill>
                <a:latin typeface="微软雅黑" panose="020B0503020204020204" pitchFamily="34" charset="-122"/>
                <a:ea typeface="微软雅黑" panose="020B0503020204020204" pitchFamily="34" charset="-122"/>
                <a:sym typeface="+mn-ea"/>
              </a:rPr>
              <a:t>新办纳税人套餐操作流程（以电子税务局为例）</a:t>
            </a:r>
            <a:endParaRPr lang="zh-CN" altLang="en-US" sz="3000" b="1" dirty="0">
              <a:solidFill>
                <a:schemeClr val="bg1"/>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24"/>
          <p:cNvSpPr/>
          <p:nvPr/>
        </p:nvSpPr>
        <p:spPr>
          <a:xfrm>
            <a:off x="622300" y="1193800"/>
            <a:ext cx="10717213" cy="553085"/>
          </a:xfrm>
          <a:prstGeom prst="rect">
            <a:avLst/>
          </a:prstGeom>
          <a:solidFill>
            <a:srgbClr val="004DA1"/>
          </a:solidFill>
          <a:ln w="9525">
            <a:noFill/>
          </a:ln>
        </p:spPr>
        <p:txBody>
          <a:bodyPr wrap="square" anchor="t">
            <a:spAutoFit/>
          </a:bodyPr>
          <a:lstStyle/>
          <a:p>
            <a:pPr algn="ctr" defTabSz="914400"/>
            <a:r>
              <a:rPr lang="zh-CN" altLang="en-US" sz="3000" b="1" dirty="0">
                <a:solidFill>
                  <a:schemeClr val="bg1"/>
                </a:solidFill>
                <a:latin typeface="微软雅黑" panose="020B0503020204020204" pitchFamily="34" charset="-122"/>
                <a:ea typeface="微软雅黑" panose="020B0503020204020204" pitchFamily="34" charset="-122"/>
              </a:rPr>
              <a:t>套餐式服务外申领发票的相关事项</a:t>
            </a:r>
          </a:p>
        </p:txBody>
      </p:sp>
      <p:sp>
        <p:nvSpPr>
          <p:cNvPr id="16387" name="矩形 4"/>
          <p:cNvSpPr/>
          <p:nvPr/>
        </p:nvSpPr>
        <p:spPr>
          <a:xfrm>
            <a:off x="1220788" y="295275"/>
            <a:ext cx="6878637" cy="460375"/>
          </a:xfrm>
          <a:prstGeom prst="rect">
            <a:avLst/>
          </a:prstGeom>
          <a:noFill/>
          <a:ln w="9525">
            <a:noFill/>
          </a:ln>
        </p:spPr>
        <p:txBody>
          <a:bodyPr wrap="square" anchor="t">
            <a:spAutoFit/>
          </a:bodyPr>
          <a:lstStyle/>
          <a:p>
            <a:r>
              <a:rPr lang="zh-CN" altLang="en-US" sz="2400" b="1" dirty="0">
                <a:solidFill>
                  <a:srgbClr val="004DA1"/>
                </a:solidFill>
                <a:latin typeface="微软雅黑" panose="020B0503020204020204" pitchFamily="34" charset="-122"/>
                <a:ea typeface="微软雅黑" panose="020B0503020204020204" pitchFamily="34" charset="-122"/>
                <a:sym typeface="等线" panose="02010600030101010101" charset="-122"/>
              </a:rPr>
              <a:t>新办纳税人减税降费政策专题</a:t>
            </a:r>
          </a:p>
        </p:txBody>
      </p:sp>
      <p:sp>
        <p:nvSpPr>
          <p:cNvPr id="2" name="文本框 2"/>
          <p:cNvSpPr txBox="1"/>
          <p:nvPr/>
        </p:nvSpPr>
        <p:spPr>
          <a:xfrm>
            <a:off x="622935" y="1912620"/>
            <a:ext cx="10716895" cy="4292600"/>
          </a:xfrm>
          <a:prstGeom prst="rect">
            <a:avLst/>
          </a:prstGeom>
          <a:noFill/>
          <a:ln w="9525">
            <a:noFill/>
          </a:ln>
        </p:spPr>
        <p:txBody>
          <a:bodyPr wrap="square">
            <a:spAutoFit/>
          </a:bodyPr>
          <a:lstStyle/>
          <a:p>
            <a:pPr>
              <a:lnSpc>
                <a:spcPct val="150000"/>
              </a:lnSpc>
            </a:pPr>
            <a:r>
              <a:rPr lang="en-US" altLang="zh-CN" sz="2000" b="1" dirty="0">
                <a:latin typeface="仿宋_GB2312" panose="02010609030101010101" charset="-122"/>
                <a:ea typeface="仿宋_GB2312" panose="02010609030101010101" charset="-122"/>
              </a:rPr>
              <a:t>    </a:t>
            </a:r>
            <a:r>
              <a:rPr lang="en-US" altLang="zh-CN" sz="1800" b="1" dirty="0">
                <a:solidFill>
                  <a:schemeClr val="tx1"/>
                </a:solidFill>
                <a:latin typeface="仿宋_GB2312" panose="02010609030101010101" charset="-122"/>
                <a:ea typeface="仿宋_GB2312" panose="02010609030101010101" charset="-122"/>
                <a:sym typeface="+mn-ea"/>
              </a:rPr>
              <a:t>纳税人办理税务登记后需领用发票的，向主管税务机关申请办理发票领用手续。主管税务机关根据纳税人的经营范围和规模，确认领用发票的种类、数量</a:t>
            </a:r>
            <a:r>
              <a:rPr lang="zh-CN" altLang="en-US" sz="1800" b="1" dirty="0">
                <a:solidFill>
                  <a:schemeClr val="tx1"/>
                </a:solidFill>
                <a:latin typeface="仿宋_GB2312" panose="02010609030101010101" charset="-122"/>
                <a:ea typeface="仿宋_GB2312" panose="02010609030101010101" charset="-122"/>
                <a:sym typeface="+mn-ea"/>
              </a:rPr>
              <a:t>、</a:t>
            </a:r>
            <a:r>
              <a:rPr lang="en-US" altLang="zh-CN" sz="1800" b="1" dirty="0">
                <a:solidFill>
                  <a:schemeClr val="tx1"/>
                </a:solidFill>
                <a:latin typeface="仿宋_GB2312" panose="02010609030101010101" charset="-122"/>
                <a:ea typeface="仿宋_GB2312" panose="02010609030101010101" charset="-122"/>
                <a:sym typeface="+mn-ea"/>
              </a:rPr>
              <a:t>开票限额等事宜。</a:t>
            </a:r>
          </a:p>
          <a:p>
            <a:pPr>
              <a:lnSpc>
                <a:spcPct val="150000"/>
              </a:lnSpc>
            </a:pPr>
            <a:endParaRPr lang="en-US" altLang="zh-CN" sz="1800" b="1" dirty="0">
              <a:solidFill>
                <a:schemeClr val="tx1"/>
              </a:solidFill>
              <a:latin typeface="仿宋_GB2312" panose="02010609030101010101" charset="-122"/>
              <a:ea typeface="仿宋_GB2312" panose="02010609030101010101" charset="-122"/>
              <a:sym typeface="+mn-ea"/>
            </a:endParaRPr>
          </a:p>
          <a:p>
            <a:pPr>
              <a:lnSpc>
                <a:spcPct val="150000"/>
              </a:lnSpc>
            </a:pPr>
            <a:r>
              <a:rPr lang="en-US" altLang="zh-CN" sz="1800" b="1" dirty="0">
                <a:solidFill>
                  <a:schemeClr val="tx1"/>
                </a:solidFill>
                <a:latin typeface="仿宋_GB2312" panose="02010609030101010101" charset="-122"/>
                <a:ea typeface="仿宋_GB2312" panose="02010609030101010101" charset="-122"/>
                <a:sym typeface="+mn-ea"/>
              </a:rPr>
              <a:t>    【办理材料】</a:t>
            </a:r>
          </a:p>
          <a:p>
            <a:pPr>
              <a:lnSpc>
                <a:spcPct val="150000"/>
              </a:lnSpc>
            </a:pPr>
            <a:r>
              <a:rPr lang="en-US" altLang="zh-CN" sz="1800" b="1" dirty="0">
                <a:solidFill>
                  <a:schemeClr val="tx1"/>
                </a:solidFill>
                <a:latin typeface="仿宋_GB2312" panose="02010609030101010101" charset="-122"/>
                <a:ea typeface="仿宋_GB2312" panose="02010609030101010101" charset="-122"/>
                <a:sym typeface="+mn-ea"/>
              </a:rPr>
              <a:t>   《纳税人领用发票票种核定表》 1 份 </a:t>
            </a:r>
          </a:p>
          <a:p>
            <a:pPr>
              <a:lnSpc>
                <a:spcPct val="150000"/>
              </a:lnSpc>
            </a:pPr>
            <a:r>
              <a:rPr lang="en-US" altLang="zh-CN" sz="1800" b="1" dirty="0">
                <a:solidFill>
                  <a:schemeClr val="tx1"/>
                </a:solidFill>
                <a:latin typeface="仿宋_GB2312" panose="02010609030101010101" charset="-122"/>
                <a:ea typeface="仿宋_GB2312" panose="02010609030101010101" charset="-122"/>
                <a:sym typeface="+mn-ea"/>
              </a:rPr>
              <a:t>    加载统一社会信用代码的营业执照（或税务登记证、组织机构代码证等）原件查验后退回 </a:t>
            </a:r>
          </a:p>
          <a:p>
            <a:pPr>
              <a:lnSpc>
                <a:spcPct val="150000"/>
              </a:lnSpc>
            </a:pPr>
            <a:r>
              <a:rPr lang="en-US" altLang="zh-CN" sz="1800" b="1" dirty="0">
                <a:solidFill>
                  <a:schemeClr val="tx1"/>
                </a:solidFill>
                <a:latin typeface="仿宋_GB2312" panose="02010609030101010101" charset="-122"/>
                <a:ea typeface="仿宋_GB2312" panose="02010609030101010101" charset="-122"/>
                <a:sym typeface="+mn-ea"/>
              </a:rPr>
              <a:t>    经办人身份证件原件 查验后退回</a:t>
            </a:r>
          </a:p>
          <a:p>
            <a:pPr>
              <a:lnSpc>
                <a:spcPct val="150000"/>
              </a:lnSpc>
            </a:pPr>
            <a:r>
              <a:rPr lang="en-US" altLang="zh-CN" sz="1800" b="1" dirty="0">
                <a:solidFill>
                  <a:schemeClr val="tx1"/>
                </a:solidFill>
                <a:latin typeface="仿宋_GB2312" panose="02010609030101010101" charset="-122"/>
                <a:ea typeface="仿宋_GB2312" panose="02010609030101010101" charset="-122"/>
                <a:sym typeface="+mn-ea"/>
              </a:rPr>
              <a:t>    【办理地点】 可通过办税服务厅（场所）、电子税务局办理，具体地点和网址可从</a:t>
            </a:r>
            <a:r>
              <a:rPr lang="zh-CN" altLang="en-US" sz="1800" b="1" dirty="0">
                <a:solidFill>
                  <a:schemeClr val="tx1"/>
                </a:solidFill>
                <a:latin typeface="仿宋_GB2312" panose="02010609030101010101" charset="-122"/>
                <a:ea typeface="仿宋_GB2312" panose="02010609030101010101" charset="-122"/>
                <a:sym typeface="+mn-ea"/>
              </a:rPr>
              <a:t>广西壮族自治区</a:t>
            </a:r>
            <a:r>
              <a:rPr lang="en-US" altLang="zh-CN" sz="1800" b="1" dirty="0">
                <a:solidFill>
                  <a:schemeClr val="tx1"/>
                </a:solidFill>
                <a:latin typeface="仿宋_GB2312" panose="02010609030101010101" charset="-122"/>
                <a:ea typeface="仿宋_GB2312" panose="02010609030101010101" charset="-122"/>
                <a:sym typeface="+mn-ea"/>
              </a:rPr>
              <a:t>税务局网站“纳税服务-</a:t>
            </a:r>
            <a:r>
              <a:rPr lang="zh-CN" altLang="en-US" sz="1800" b="1" dirty="0">
                <a:latin typeface="仿宋_GB2312" panose="02010609030101010101" charset="-122"/>
                <a:ea typeface="仿宋_GB2312" panose="02010609030101010101" charset="-122"/>
                <a:sym typeface="+mn-ea"/>
              </a:rPr>
              <a:t>办税地图</a:t>
            </a:r>
            <a:r>
              <a:rPr lang="en-US" altLang="zh-CN" sz="1800" b="1" dirty="0">
                <a:solidFill>
                  <a:schemeClr val="tx1"/>
                </a:solidFill>
                <a:latin typeface="仿宋_GB2312" panose="02010609030101010101" charset="-122"/>
                <a:ea typeface="仿宋_GB2312" panose="02010609030101010101" charset="-122"/>
                <a:sym typeface="+mn-ea"/>
              </a:rPr>
              <a:t>”</a:t>
            </a:r>
            <a:r>
              <a:rPr lang="zh-CN" altLang="en-US" sz="1800" b="1" dirty="0">
                <a:solidFill>
                  <a:schemeClr val="tx1"/>
                </a:solidFill>
                <a:latin typeface="仿宋_GB2312" panose="02010609030101010101" charset="-122"/>
                <a:ea typeface="仿宋_GB2312" panose="02010609030101010101" charset="-122"/>
                <a:sym typeface="+mn-ea"/>
              </a:rPr>
              <a:t>和</a:t>
            </a:r>
            <a:r>
              <a:rPr lang="en-US" altLang="zh-CN" sz="1800" b="1" dirty="0">
                <a:solidFill>
                  <a:schemeClr val="tx1"/>
                </a:solidFill>
                <a:latin typeface="仿宋_GB2312" panose="02010609030101010101" charset="-122"/>
                <a:ea typeface="仿宋_GB2312" panose="02010609030101010101" charset="-122"/>
                <a:sym typeface="+mn-ea"/>
              </a:rPr>
              <a:t>“</a:t>
            </a:r>
            <a:r>
              <a:rPr lang="zh-CN" altLang="en-US" sz="1800" b="1" dirty="0">
                <a:solidFill>
                  <a:schemeClr val="tx1"/>
                </a:solidFill>
                <a:latin typeface="仿宋_GB2312" panose="02010609030101010101" charset="-122"/>
                <a:ea typeface="仿宋_GB2312" panose="02010609030101010101" charset="-122"/>
                <a:sym typeface="+mn-ea"/>
              </a:rPr>
              <a:t>广西电子税务局</a:t>
            </a:r>
            <a:r>
              <a:rPr lang="en-US" altLang="zh-CN" sz="1800" b="1" dirty="0">
                <a:solidFill>
                  <a:schemeClr val="tx1"/>
                </a:solidFill>
                <a:latin typeface="仿宋_GB2312" panose="02010609030101010101" charset="-122"/>
                <a:ea typeface="仿宋_GB2312" panose="02010609030101010101" charset="-122"/>
                <a:sym typeface="+mn-ea"/>
              </a:rPr>
              <a:t>”</a:t>
            </a:r>
            <a:r>
              <a:rPr lang="zh-CN" altLang="en-US" sz="1800" b="1" dirty="0">
                <a:solidFill>
                  <a:schemeClr val="tx1"/>
                </a:solidFill>
                <a:latin typeface="仿宋_GB2312" panose="02010609030101010101" charset="-122"/>
                <a:ea typeface="仿宋_GB2312" panose="02010609030101010101" charset="-122"/>
                <a:sym typeface="+mn-ea"/>
              </a:rPr>
              <a:t>栏目</a:t>
            </a:r>
            <a:r>
              <a:rPr lang="en-US" altLang="zh-CN" sz="1800" b="1" dirty="0">
                <a:solidFill>
                  <a:schemeClr val="tx1"/>
                </a:solidFill>
                <a:latin typeface="仿宋_GB2312" panose="02010609030101010101" charset="-122"/>
                <a:ea typeface="仿宋_GB2312" panose="02010609030101010101" charset="-122"/>
                <a:sym typeface="+mn-ea"/>
              </a:rPr>
              <a:t>查询。</a:t>
            </a:r>
          </a:p>
          <a:p>
            <a:pPr>
              <a:lnSpc>
                <a:spcPct val="150000"/>
              </a:lnSpc>
            </a:pPr>
            <a:r>
              <a:rPr lang="en-US" altLang="zh-CN" sz="1800" b="1" dirty="0">
                <a:solidFill>
                  <a:schemeClr val="tx1"/>
                </a:solidFill>
                <a:latin typeface="仿宋_GB2312" panose="02010609030101010101" charset="-122"/>
                <a:ea typeface="仿宋_GB2312" panose="02010609030101010101" charset="-122"/>
                <a:sym typeface="+mn-ea"/>
              </a:rPr>
              <a:t>    </a:t>
            </a:r>
          </a:p>
        </p:txBody>
      </p:sp>
    </p:spTree>
    <p:custDataLst>
      <p:tags r:id="rId1"/>
    </p:custData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24"/>
          <p:cNvSpPr/>
          <p:nvPr/>
        </p:nvSpPr>
        <p:spPr>
          <a:xfrm>
            <a:off x="622300" y="1193800"/>
            <a:ext cx="10717213" cy="553085"/>
          </a:xfrm>
          <a:prstGeom prst="rect">
            <a:avLst/>
          </a:prstGeom>
          <a:solidFill>
            <a:srgbClr val="004DA1"/>
          </a:solidFill>
          <a:ln w="9525">
            <a:noFill/>
          </a:ln>
        </p:spPr>
        <p:txBody>
          <a:bodyPr wrap="square" anchor="t">
            <a:spAutoFit/>
          </a:bodyPr>
          <a:lstStyle/>
          <a:p>
            <a:pPr algn="ctr" defTabSz="914400"/>
            <a:r>
              <a:rPr lang="zh-CN" altLang="en-US" sz="3000" b="1" dirty="0">
                <a:solidFill>
                  <a:schemeClr val="bg1"/>
                </a:solidFill>
                <a:latin typeface="微软雅黑" panose="020B0503020204020204" pitchFamily="34" charset="-122"/>
                <a:ea typeface="微软雅黑" panose="020B0503020204020204" pitchFamily="34" charset="-122"/>
              </a:rPr>
              <a:t>套餐式服务外申领发票的相关事项</a:t>
            </a:r>
          </a:p>
        </p:txBody>
      </p:sp>
      <p:sp>
        <p:nvSpPr>
          <p:cNvPr id="16387" name="矩形 4"/>
          <p:cNvSpPr/>
          <p:nvPr/>
        </p:nvSpPr>
        <p:spPr>
          <a:xfrm>
            <a:off x="1220788" y="295275"/>
            <a:ext cx="6878637" cy="460375"/>
          </a:xfrm>
          <a:prstGeom prst="rect">
            <a:avLst/>
          </a:prstGeom>
          <a:noFill/>
          <a:ln w="9525">
            <a:noFill/>
          </a:ln>
        </p:spPr>
        <p:txBody>
          <a:bodyPr wrap="square" anchor="t">
            <a:spAutoFit/>
          </a:bodyPr>
          <a:lstStyle/>
          <a:p>
            <a:r>
              <a:rPr lang="zh-CN" altLang="en-US" sz="2400" b="1" dirty="0">
                <a:solidFill>
                  <a:srgbClr val="004DA1"/>
                </a:solidFill>
                <a:latin typeface="微软雅黑" panose="020B0503020204020204" pitchFamily="34" charset="-122"/>
                <a:ea typeface="微软雅黑" panose="020B0503020204020204" pitchFamily="34" charset="-122"/>
                <a:sym typeface="等线" panose="02010600030101010101" charset="-122"/>
              </a:rPr>
              <a:t>新办纳税人减税降费政策专题</a:t>
            </a:r>
          </a:p>
        </p:txBody>
      </p:sp>
      <p:sp>
        <p:nvSpPr>
          <p:cNvPr id="2" name="文本框 2"/>
          <p:cNvSpPr txBox="1"/>
          <p:nvPr/>
        </p:nvSpPr>
        <p:spPr>
          <a:xfrm>
            <a:off x="622935" y="1912620"/>
            <a:ext cx="10716895" cy="3876675"/>
          </a:xfrm>
          <a:prstGeom prst="rect">
            <a:avLst/>
          </a:prstGeom>
          <a:noFill/>
          <a:ln w="9525">
            <a:noFill/>
          </a:ln>
        </p:spPr>
        <p:txBody>
          <a:bodyPr wrap="square">
            <a:spAutoFit/>
          </a:bodyPr>
          <a:lstStyle/>
          <a:p>
            <a:pPr>
              <a:lnSpc>
                <a:spcPct val="150000"/>
              </a:lnSpc>
            </a:pPr>
            <a:r>
              <a:rPr lang="en-US" altLang="zh-CN" sz="2000" b="1" dirty="0">
                <a:latin typeface="仿宋_GB2312" panose="02010609030101010101" charset="-122"/>
                <a:ea typeface="仿宋_GB2312" panose="02010609030101010101" charset="-122"/>
              </a:rPr>
              <a:t>   </a:t>
            </a:r>
            <a:r>
              <a:rPr lang="en-US" altLang="zh-CN" sz="1800" b="1" dirty="0">
                <a:latin typeface="仿宋_GB2312" panose="02010609030101010101" charset="-122"/>
                <a:ea typeface="仿宋_GB2312" panose="02010609030101010101" charset="-122"/>
                <a:sym typeface="+mn-ea"/>
              </a:rPr>
              <a:t>【办理时间】</a:t>
            </a:r>
          </a:p>
          <a:p>
            <a:pPr>
              <a:lnSpc>
                <a:spcPct val="150000"/>
              </a:lnSpc>
            </a:pPr>
            <a:r>
              <a:rPr lang="en-US" altLang="zh-CN" sz="1800" b="1" dirty="0">
                <a:latin typeface="仿宋_GB2312" panose="02010609030101010101" charset="-122"/>
                <a:ea typeface="仿宋_GB2312" panose="02010609030101010101" charset="-122"/>
                <a:sym typeface="+mn-ea"/>
              </a:rPr>
              <a:t>    1.资料齐全、符合法定形式、填写内容完整的，增值税普通发票即时办结。</a:t>
            </a:r>
          </a:p>
          <a:p>
            <a:pPr>
              <a:lnSpc>
                <a:spcPct val="150000"/>
              </a:lnSpc>
            </a:pPr>
            <a:r>
              <a:rPr lang="en-US" altLang="zh-CN" sz="1800" b="1" dirty="0">
                <a:latin typeface="仿宋_GB2312" panose="02010609030101010101" charset="-122"/>
                <a:ea typeface="仿宋_GB2312" panose="02010609030101010101" charset="-122"/>
                <a:sym typeface="+mn-ea"/>
              </a:rPr>
              <a:t>    2.已由税务机关现场采集法定代表人（业主、负责人）实名信息的纳税人，申请增值税专用发票最高开票限额不超过十万元的，自受理申请之日起2个工作日内办结，有条件的主管税务机关即时办结。</a:t>
            </a:r>
          </a:p>
          <a:p>
            <a:pPr>
              <a:lnSpc>
                <a:spcPct val="150000"/>
              </a:lnSpc>
            </a:pPr>
            <a:r>
              <a:rPr lang="en-US" altLang="zh-CN" sz="1800" b="1" dirty="0">
                <a:latin typeface="仿宋_GB2312" panose="02010609030101010101" charset="-122"/>
                <a:ea typeface="仿宋_GB2312" panose="02010609030101010101" charset="-122"/>
                <a:sym typeface="+mn-ea"/>
              </a:rPr>
              <a:t>    3.资料齐全、符合法定形式、填写内容完整的,其他情形受理后5个工作日内办结，本事项办结时限不包含增值税专用发票（增值税税控系统）最高开票限额审批环节时限。    </a:t>
            </a:r>
          </a:p>
          <a:p>
            <a:pPr>
              <a:lnSpc>
                <a:spcPct val="150000"/>
              </a:lnSpc>
            </a:pPr>
            <a:r>
              <a:rPr lang="en-US" altLang="zh-CN" sz="1800" b="1" dirty="0">
                <a:latin typeface="仿宋_GB2312" panose="02010609030101010101" charset="-122"/>
                <a:ea typeface="仿宋_GB2312" panose="02010609030101010101" charset="-122"/>
                <a:sym typeface="+mn-ea"/>
              </a:rPr>
              <a:t>    税务机关为符合</a:t>
            </a:r>
            <a:r>
              <a:rPr lang="zh-CN" altLang="en-US" sz="1800" b="1" dirty="0">
                <a:latin typeface="仿宋_GB2312" panose="02010609030101010101" charset="-122"/>
                <a:ea typeface="仿宋_GB2312" panose="02010609030101010101" charset="-122"/>
                <a:sym typeface="+mn-ea"/>
              </a:rPr>
              <a:t>上述</a:t>
            </a:r>
            <a:r>
              <a:rPr lang="en-US" altLang="zh-CN" sz="1800" b="1" dirty="0">
                <a:latin typeface="仿宋_GB2312" panose="02010609030101010101" charset="-122"/>
                <a:ea typeface="仿宋_GB2312" panose="02010609030101010101" charset="-122"/>
                <a:sym typeface="+mn-ea"/>
              </a:rPr>
              <a:t>规定的首次申领增值税发票的新办纳税人办理发票票种核定，增值税专用发票最高开票限额不超过10万元，每月最高领用数量不超过25份；增值税普通发票最高开票限额不超过10万元，每月最高领用数量不超过50份。</a:t>
            </a:r>
            <a:endParaRPr lang="en-US" altLang="zh-CN" sz="1800" b="1" dirty="0">
              <a:solidFill>
                <a:schemeClr val="tx1"/>
              </a:solidFill>
              <a:latin typeface="仿宋_GB2312" panose="02010609030101010101" charset="-122"/>
              <a:ea typeface="仿宋_GB2312" panose="02010609030101010101" charset="-122"/>
              <a:sym typeface="+mn-ea"/>
            </a:endParaRPr>
          </a:p>
        </p:txBody>
      </p:sp>
    </p:spTree>
    <p:custDataLst>
      <p:tags r:id="rId1"/>
    </p:custData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24"/>
          <p:cNvSpPr/>
          <p:nvPr/>
        </p:nvSpPr>
        <p:spPr>
          <a:xfrm>
            <a:off x="622300" y="1193800"/>
            <a:ext cx="10717213" cy="553085"/>
          </a:xfrm>
          <a:prstGeom prst="rect">
            <a:avLst/>
          </a:prstGeom>
          <a:solidFill>
            <a:srgbClr val="004DA1"/>
          </a:solidFill>
          <a:ln w="9525">
            <a:noFill/>
          </a:ln>
        </p:spPr>
        <p:txBody>
          <a:bodyPr wrap="square" anchor="t">
            <a:spAutoFit/>
          </a:bodyPr>
          <a:lstStyle/>
          <a:p>
            <a:pPr algn="ctr" defTabSz="914400"/>
            <a:r>
              <a:rPr lang="zh-CN" altLang="en-US" sz="3000" b="1" dirty="0">
                <a:solidFill>
                  <a:schemeClr val="bg1"/>
                </a:solidFill>
                <a:latin typeface="微软雅黑" panose="020B0503020204020204" pitchFamily="34" charset="-122"/>
                <a:ea typeface="微软雅黑" panose="020B0503020204020204" pitchFamily="34" charset="-122"/>
              </a:rPr>
              <a:t>新办纳税人之发票使用的规定</a:t>
            </a:r>
          </a:p>
        </p:txBody>
      </p:sp>
      <p:sp>
        <p:nvSpPr>
          <p:cNvPr id="16387" name="矩形 4"/>
          <p:cNvSpPr/>
          <p:nvPr/>
        </p:nvSpPr>
        <p:spPr>
          <a:xfrm>
            <a:off x="1220788" y="295275"/>
            <a:ext cx="6878637" cy="460375"/>
          </a:xfrm>
          <a:prstGeom prst="rect">
            <a:avLst/>
          </a:prstGeom>
          <a:noFill/>
          <a:ln w="9525">
            <a:noFill/>
          </a:ln>
        </p:spPr>
        <p:txBody>
          <a:bodyPr wrap="square" anchor="t">
            <a:spAutoFit/>
          </a:bodyPr>
          <a:lstStyle/>
          <a:p>
            <a:r>
              <a:rPr lang="zh-CN" altLang="en-US" sz="2400" b="1" dirty="0">
                <a:solidFill>
                  <a:srgbClr val="004DA1"/>
                </a:solidFill>
                <a:latin typeface="微软雅黑" panose="020B0503020204020204" pitchFamily="34" charset="-122"/>
                <a:ea typeface="微软雅黑" panose="020B0503020204020204" pitchFamily="34" charset="-122"/>
                <a:sym typeface="等线" panose="02010600030101010101" charset="-122"/>
              </a:rPr>
              <a:t>新办纳税人减税降费政策专题</a:t>
            </a:r>
          </a:p>
        </p:txBody>
      </p:sp>
      <p:sp>
        <p:nvSpPr>
          <p:cNvPr id="2" name="文本框 2"/>
          <p:cNvSpPr txBox="1"/>
          <p:nvPr/>
        </p:nvSpPr>
        <p:spPr>
          <a:xfrm>
            <a:off x="737870" y="2219960"/>
            <a:ext cx="10716895" cy="1476375"/>
          </a:xfrm>
          <a:prstGeom prst="rect">
            <a:avLst/>
          </a:prstGeom>
          <a:noFill/>
          <a:ln w="9525">
            <a:noFill/>
          </a:ln>
        </p:spPr>
        <p:txBody>
          <a:bodyPr wrap="square">
            <a:spAutoFit/>
          </a:bodyPr>
          <a:lstStyle/>
          <a:p>
            <a:pPr>
              <a:lnSpc>
                <a:spcPct val="150000"/>
              </a:lnSpc>
            </a:pPr>
            <a:r>
              <a:rPr lang="en-US" altLang="zh-CN" sz="2000" b="1" dirty="0">
                <a:latin typeface="仿宋_GB2312" panose="02010609030101010101" charset="-122"/>
                <a:ea typeface="仿宋_GB2312" panose="02010609030101010101" charset="-122"/>
              </a:rPr>
              <a:t>    小规模纳税人月销售额超过10万元的，除特殊情况外，应当使用增值税发票管理系统自行开具增值税普通发票、机动车销售统一发票、增值税电子普通发票；未使用增值税发票管理系统的小规模纳税人，月销售额不超过10万元，原则上不纳入增值税发票管理系统推行范围。</a:t>
            </a:r>
          </a:p>
        </p:txBody>
      </p:sp>
    </p:spTree>
    <p:custDataLst>
      <p:tags r:id="rId1"/>
    </p:custData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图示 9"/>
          <p:cNvGraphicFramePr/>
          <p:nvPr/>
        </p:nvGraphicFramePr>
        <p:xfrm>
          <a:off x="2032000" y="728345"/>
          <a:ext cx="8128000" cy="54184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307273" y="3659505"/>
            <a:ext cx="9242425" cy="922020"/>
          </a:xfrm>
          <a:prstGeom prst="rect">
            <a:avLst/>
          </a:prstGeom>
        </p:spPr>
        <p:txBody>
          <a:bodyPr wrap="square">
            <a:spAutoFit/>
          </a:bodyPr>
          <a:lstStyle/>
          <a:p>
            <a:pPr fontAlgn="auto"/>
            <a:r>
              <a:rPr lang="zh-CN" altLang="en-US" sz="5400" b="1" strike="noStrike" noProof="1">
                <a:solidFill>
                  <a:srgbClr val="004DA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ea"/>
                <a:sym typeface="+mn-lt"/>
              </a:rPr>
              <a:t>申报税种及期限的规定</a:t>
            </a:r>
          </a:p>
        </p:txBody>
      </p:sp>
      <p:grpSp>
        <p:nvGrpSpPr>
          <p:cNvPr id="15362" name="组合 34"/>
          <p:cNvGrpSpPr/>
          <p:nvPr/>
        </p:nvGrpSpPr>
        <p:grpSpPr>
          <a:xfrm>
            <a:off x="4876800" y="1057275"/>
            <a:ext cx="2190750" cy="2214880"/>
            <a:chOff x="2872740" y="1722120"/>
            <a:chExt cx="683201" cy="691147"/>
          </a:xfrm>
        </p:grpSpPr>
        <p:sp>
          <p:nvSpPr>
            <p:cNvPr id="37" name="椭圆 36"/>
            <p:cNvSpPr/>
            <p:nvPr/>
          </p:nvSpPr>
          <p:spPr>
            <a:xfrm>
              <a:off x="2872740" y="1722120"/>
              <a:ext cx="683201" cy="683201"/>
            </a:xfrm>
            <a:prstGeom prst="ellipse">
              <a:avLst/>
            </a:prstGeom>
            <a:solidFill>
              <a:srgbClr val="004D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6600" strike="noStrike" noProof="1"/>
            </a:p>
          </p:txBody>
        </p:sp>
        <p:sp>
          <p:nvSpPr>
            <p:cNvPr id="15364" name="文本框 37"/>
            <p:cNvSpPr txBox="1"/>
            <p:nvPr/>
          </p:nvSpPr>
          <p:spPr>
            <a:xfrm>
              <a:off x="2872740" y="1722120"/>
              <a:ext cx="683201" cy="691147"/>
            </a:xfrm>
            <a:prstGeom prst="rect">
              <a:avLst/>
            </a:prstGeom>
            <a:noFill/>
            <a:ln w="9525">
              <a:noFill/>
            </a:ln>
          </p:spPr>
          <p:txBody>
            <a:bodyPr wrap="square" anchor="t">
              <a:spAutoFit/>
            </a:bodyPr>
            <a:lstStyle/>
            <a:p>
              <a:pPr algn="ctr"/>
              <a:r>
                <a:rPr lang="en-US" sz="13800" b="1" dirty="0">
                  <a:solidFill>
                    <a:schemeClr val="bg1"/>
                  </a:solidFill>
                  <a:latin typeface="微软雅黑" panose="020B0503020204020204" pitchFamily="34" charset="-122"/>
                  <a:ea typeface="微软雅黑" panose="020B0503020204020204" pitchFamily="34" charset="-122"/>
                  <a:sym typeface="等线" panose="02010600030101010101" charset="-122"/>
                </a:rPr>
                <a:t>2</a:t>
              </a:r>
            </a:p>
          </p:txBody>
        </p:sp>
      </p:gr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矩形 4"/>
          <p:cNvSpPr/>
          <p:nvPr/>
        </p:nvSpPr>
        <p:spPr>
          <a:xfrm>
            <a:off x="1220788" y="295275"/>
            <a:ext cx="6878637" cy="460375"/>
          </a:xfrm>
          <a:prstGeom prst="rect">
            <a:avLst/>
          </a:prstGeom>
          <a:noFill/>
          <a:ln w="9525">
            <a:noFill/>
          </a:ln>
        </p:spPr>
        <p:txBody>
          <a:bodyPr wrap="square" anchor="t">
            <a:spAutoFit/>
          </a:bodyPr>
          <a:lstStyle/>
          <a:p>
            <a:r>
              <a:rPr lang="zh-CN" altLang="en-US" sz="2400" b="1" dirty="0">
                <a:solidFill>
                  <a:srgbClr val="004DA1"/>
                </a:solidFill>
                <a:latin typeface="微软雅黑" panose="020B0503020204020204" pitchFamily="34" charset="-122"/>
                <a:ea typeface="微软雅黑" panose="020B0503020204020204" pitchFamily="34" charset="-122"/>
                <a:sym typeface="等线" panose="02010600030101010101" charset="-122"/>
              </a:rPr>
              <a:t>新办纳税人减税降费政策专题</a:t>
            </a:r>
          </a:p>
        </p:txBody>
      </p:sp>
      <p:grpSp>
        <p:nvGrpSpPr>
          <p:cNvPr id="3" name="组合 2"/>
          <p:cNvGrpSpPr/>
          <p:nvPr/>
        </p:nvGrpSpPr>
        <p:grpSpPr>
          <a:xfrm>
            <a:off x="3284855" y="2255520"/>
            <a:ext cx="9110345" cy="4107815"/>
            <a:chOff x="2881223" y="756204"/>
            <a:chExt cx="7416957" cy="3999159"/>
          </a:xfrm>
        </p:grpSpPr>
        <p:sp>
          <p:nvSpPr>
            <p:cNvPr id="4" name="Freeform 138"/>
            <p:cNvSpPr/>
            <p:nvPr/>
          </p:nvSpPr>
          <p:spPr bwMode="auto">
            <a:xfrm>
              <a:off x="4419041" y="756204"/>
              <a:ext cx="229490" cy="883605"/>
            </a:xfrm>
            <a:custGeom>
              <a:avLst/>
              <a:gdLst>
                <a:gd name="T0" fmla="*/ 161 w 161"/>
                <a:gd name="T1" fmla="*/ 438 h 619"/>
                <a:gd name="T2" fmla="*/ 161 w 161"/>
                <a:gd name="T3" fmla="*/ 51 h 619"/>
                <a:gd name="T4" fmla="*/ 110 w 161"/>
                <a:gd name="T5" fmla="*/ 0 h 619"/>
                <a:gd name="T6" fmla="*/ 51 w 161"/>
                <a:gd name="T7" fmla="*/ 0 h 619"/>
                <a:gd name="T8" fmla="*/ 0 w 161"/>
                <a:gd name="T9" fmla="*/ 51 h 619"/>
                <a:gd name="T10" fmla="*/ 0 w 161"/>
                <a:gd name="T11" fmla="*/ 619 h 619"/>
                <a:gd name="T12" fmla="*/ 161 w 161"/>
                <a:gd name="T13" fmla="*/ 438 h 619"/>
              </a:gdLst>
              <a:ahLst/>
              <a:cxnLst>
                <a:cxn ang="0">
                  <a:pos x="T0" y="T1"/>
                </a:cxn>
                <a:cxn ang="0">
                  <a:pos x="T2" y="T3"/>
                </a:cxn>
                <a:cxn ang="0">
                  <a:pos x="T4" y="T5"/>
                </a:cxn>
                <a:cxn ang="0">
                  <a:pos x="T6" y="T7"/>
                </a:cxn>
                <a:cxn ang="0">
                  <a:pos x="T8" y="T9"/>
                </a:cxn>
                <a:cxn ang="0">
                  <a:pos x="T10" y="T11"/>
                </a:cxn>
                <a:cxn ang="0">
                  <a:pos x="T12" y="T13"/>
                </a:cxn>
              </a:cxnLst>
              <a:rect l="0" t="0" r="r" b="b"/>
              <a:pathLst>
                <a:path w="161" h="619">
                  <a:moveTo>
                    <a:pt x="161" y="438"/>
                  </a:moveTo>
                  <a:cubicBezTo>
                    <a:pt x="161" y="51"/>
                    <a:pt x="161" y="51"/>
                    <a:pt x="161" y="51"/>
                  </a:cubicBezTo>
                  <a:cubicBezTo>
                    <a:pt x="161" y="23"/>
                    <a:pt x="138" y="0"/>
                    <a:pt x="110" y="0"/>
                  </a:cubicBezTo>
                  <a:cubicBezTo>
                    <a:pt x="51" y="0"/>
                    <a:pt x="51" y="0"/>
                    <a:pt x="51" y="0"/>
                  </a:cubicBezTo>
                  <a:cubicBezTo>
                    <a:pt x="23" y="0"/>
                    <a:pt x="0" y="23"/>
                    <a:pt x="0" y="51"/>
                  </a:cubicBezTo>
                  <a:cubicBezTo>
                    <a:pt x="0" y="619"/>
                    <a:pt x="0" y="619"/>
                    <a:pt x="0" y="619"/>
                  </a:cubicBezTo>
                  <a:cubicBezTo>
                    <a:pt x="9" y="561"/>
                    <a:pt x="53" y="461"/>
                    <a:pt x="161" y="438"/>
                  </a:cubicBezTo>
                  <a:close/>
                </a:path>
              </a:pathLst>
            </a:custGeom>
            <a:solidFill>
              <a:schemeClr val="accent4"/>
            </a:solidFill>
            <a:ln>
              <a:noFill/>
            </a:ln>
          </p:spPr>
          <p:txBody>
            <a:bodyPr/>
            <a:lstStyle/>
            <a:p>
              <a:endParaRPr lang="zh-CN" altLang="en-US" sz="1600" dirty="0">
                <a:solidFill>
                  <a:srgbClr val="080808"/>
                </a:solidFill>
                <a:latin typeface="MS UI Gothic" panose="020B0600070205080204" charset="-128"/>
                <a:ea typeface="MS UI Gothic" panose="020B0600070205080204" charset="-128"/>
                <a:sym typeface="MS UI Gothic" panose="020B0600070205080204" charset="-128"/>
              </a:endParaRPr>
            </a:p>
          </p:txBody>
        </p:sp>
        <p:sp>
          <p:nvSpPr>
            <p:cNvPr id="5" name="Freeform 140"/>
            <p:cNvSpPr/>
            <p:nvPr/>
          </p:nvSpPr>
          <p:spPr bwMode="auto">
            <a:xfrm>
              <a:off x="4419041" y="3514468"/>
              <a:ext cx="1500618" cy="1240895"/>
            </a:xfrm>
            <a:custGeom>
              <a:avLst/>
              <a:gdLst>
                <a:gd name="T0" fmla="*/ 1004 w 1051"/>
                <a:gd name="T1" fmla="*/ 0 h 869"/>
                <a:gd name="T2" fmla="*/ 218 w 1051"/>
                <a:gd name="T3" fmla="*/ 0 h 869"/>
                <a:gd name="T4" fmla="*/ 161 w 1051"/>
                <a:gd name="T5" fmla="*/ 5 h 869"/>
                <a:gd name="T6" fmla="*/ 0 w 1051"/>
                <a:gd name="T7" fmla="*/ 186 h 869"/>
                <a:gd name="T8" fmla="*/ 0 w 1051"/>
                <a:gd name="T9" fmla="*/ 201 h 869"/>
                <a:gd name="T10" fmla="*/ 0 w 1051"/>
                <a:gd name="T11" fmla="*/ 818 h 869"/>
                <a:gd name="T12" fmla="*/ 51 w 1051"/>
                <a:gd name="T13" fmla="*/ 869 h 869"/>
                <a:gd name="T14" fmla="*/ 110 w 1051"/>
                <a:gd name="T15" fmla="*/ 869 h 869"/>
                <a:gd name="T16" fmla="*/ 161 w 1051"/>
                <a:gd name="T17" fmla="*/ 818 h 869"/>
                <a:gd name="T18" fmla="*/ 161 w 1051"/>
                <a:gd name="T19" fmla="*/ 101 h 869"/>
                <a:gd name="T20" fmla="*/ 214 w 1051"/>
                <a:gd name="T21" fmla="*/ 92 h 869"/>
                <a:gd name="T22" fmla="*/ 1005 w 1051"/>
                <a:gd name="T23" fmla="*/ 92 h 869"/>
                <a:gd name="T24" fmla="*/ 1051 w 1051"/>
                <a:gd name="T25" fmla="*/ 46 h 869"/>
                <a:gd name="T26" fmla="*/ 1004 w 1051"/>
                <a:gd name="T27" fmla="*/ 0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1" h="869">
                  <a:moveTo>
                    <a:pt x="1004" y="0"/>
                  </a:moveTo>
                  <a:cubicBezTo>
                    <a:pt x="998" y="1"/>
                    <a:pt x="364" y="6"/>
                    <a:pt x="218" y="0"/>
                  </a:cubicBezTo>
                  <a:cubicBezTo>
                    <a:pt x="197" y="0"/>
                    <a:pt x="178" y="2"/>
                    <a:pt x="161" y="5"/>
                  </a:cubicBezTo>
                  <a:cubicBezTo>
                    <a:pt x="53" y="28"/>
                    <a:pt x="9" y="127"/>
                    <a:pt x="0" y="186"/>
                  </a:cubicBezTo>
                  <a:cubicBezTo>
                    <a:pt x="0" y="201"/>
                    <a:pt x="0" y="201"/>
                    <a:pt x="0" y="201"/>
                  </a:cubicBezTo>
                  <a:cubicBezTo>
                    <a:pt x="0" y="818"/>
                    <a:pt x="0" y="818"/>
                    <a:pt x="0" y="818"/>
                  </a:cubicBezTo>
                  <a:cubicBezTo>
                    <a:pt x="0" y="846"/>
                    <a:pt x="23" y="869"/>
                    <a:pt x="51" y="869"/>
                  </a:cubicBezTo>
                  <a:cubicBezTo>
                    <a:pt x="110" y="869"/>
                    <a:pt x="110" y="869"/>
                    <a:pt x="110" y="869"/>
                  </a:cubicBezTo>
                  <a:cubicBezTo>
                    <a:pt x="138" y="869"/>
                    <a:pt x="161" y="846"/>
                    <a:pt x="161" y="818"/>
                  </a:cubicBezTo>
                  <a:cubicBezTo>
                    <a:pt x="161" y="101"/>
                    <a:pt x="161" y="101"/>
                    <a:pt x="161" y="101"/>
                  </a:cubicBezTo>
                  <a:cubicBezTo>
                    <a:pt x="176" y="95"/>
                    <a:pt x="193" y="92"/>
                    <a:pt x="214" y="92"/>
                  </a:cubicBezTo>
                  <a:cubicBezTo>
                    <a:pt x="363" y="98"/>
                    <a:pt x="979" y="93"/>
                    <a:pt x="1005" y="92"/>
                  </a:cubicBezTo>
                  <a:cubicBezTo>
                    <a:pt x="1030" y="92"/>
                    <a:pt x="1051" y="71"/>
                    <a:pt x="1051" y="46"/>
                  </a:cubicBezTo>
                  <a:cubicBezTo>
                    <a:pt x="1050" y="21"/>
                    <a:pt x="1030" y="1"/>
                    <a:pt x="1004" y="0"/>
                  </a:cubicBezTo>
                  <a:close/>
                </a:path>
              </a:pathLst>
            </a:custGeom>
            <a:solidFill>
              <a:schemeClr val="accent1"/>
            </a:solidFill>
            <a:ln>
              <a:noFill/>
            </a:ln>
          </p:spPr>
          <p:txBody>
            <a:bodyPr/>
            <a:lstStyle/>
            <a:p>
              <a:endParaRPr lang="zh-CN" altLang="en-US" sz="1600" dirty="0">
                <a:solidFill>
                  <a:srgbClr val="080808"/>
                </a:solidFill>
                <a:latin typeface="MS UI Gothic" panose="020B0600070205080204" charset="-128"/>
                <a:ea typeface="MS UI Gothic" panose="020B0600070205080204" charset="-128"/>
                <a:sym typeface="MS UI Gothic" panose="020B0600070205080204" charset="-128"/>
              </a:endParaRPr>
            </a:p>
          </p:txBody>
        </p:sp>
        <p:sp>
          <p:nvSpPr>
            <p:cNvPr id="6" name="Freeform 141"/>
            <p:cNvSpPr/>
            <p:nvPr/>
          </p:nvSpPr>
          <p:spPr bwMode="auto">
            <a:xfrm>
              <a:off x="4502867" y="2839739"/>
              <a:ext cx="1374" cy="20613"/>
            </a:xfrm>
            <a:custGeom>
              <a:avLst/>
              <a:gdLst>
                <a:gd name="T0" fmla="*/ 1 w 1"/>
                <a:gd name="T1" fmla="*/ 2 h 15"/>
                <a:gd name="T2" fmla="*/ 0 w 1"/>
                <a:gd name="T3" fmla="*/ 0 h 15"/>
                <a:gd name="T4" fmla="*/ 0 w 1"/>
                <a:gd name="T5" fmla="*/ 15 h 15"/>
                <a:gd name="T6" fmla="*/ 1 w 1"/>
                <a:gd name="T7" fmla="*/ 2 h 15"/>
              </a:gdLst>
              <a:ahLst/>
              <a:cxnLst>
                <a:cxn ang="0">
                  <a:pos x="T0" y="T1"/>
                </a:cxn>
                <a:cxn ang="0">
                  <a:pos x="T2" y="T3"/>
                </a:cxn>
                <a:cxn ang="0">
                  <a:pos x="T4" y="T5"/>
                </a:cxn>
                <a:cxn ang="0">
                  <a:pos x="T6" y="T7"/>
                </a:cxn>
              </a:cxnLst>
              <a:rect l="0" t="0" r="r" b="b"/>
              <a:pathLst>
                <a:path w="1" h="15">
                  <a:moveTo>
                    <a:pt x="1" y="2"/>
                  </a:moveTo>
                  <a:cubicBezTo>
                    <a:pt x="0" y="1"/>
                    <a:pt x="0" y="0"/>
                    <a:pt x="0" y="0"/>
                  </a:cubicBezTo>
                  <a:cubicBezTo>
                    <a:pt x="0" y="15"/>
                    <a:pt x="0" y="15"/>
                    <a:pt x="0" y="15"/>
                  </a:cubicBezTo>
                  <a:cubicBezTo>
                    <a:pt x="1" y="11"/>
                    <a:pt x="1" y="6"/>
                    <a:pt x="1" y="2"/>
                  </a:cubicBezTo>
                  <a:close/>
                </a:path>
              </a:pathLst>
            </a:custGeom>
            <a:solidFill>
              <a:srgbClr val="FFD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80808"/>
                </a:solidFill>
                <a:latin typeface="MS UI Gothic" panose="020B0600070205080204" charset="-128"/>
                <a:ea typeface="MS UI Gothic" panose="020B0600070205080204" charset="-128"/>
                <a:sym typeface="MS UI Gothic" panose="020B0600070205080204" charset="-128"/>
              </a:endParaRPr>
            </a:p>
          </p:txBody>
        </p:sp>
        <p:sp>
          <p:nvSpPr>
            <p:cNvPr id="7" name="Freeform 142"/>
            <p:cNvSpPr/>
            <p:nvPr/>
          </p:nvSpPr>
          <p:spPr bwMode="auto">
            <a:xfrm>
              <a:off x="3149288" y="2529172"/>
              <a:ext cx="1499243" cy="1250515"/>
            </a:xfrm>
            <a:custGeom>
              <a:avLst/>
              <a:gdLst>
                <a:gd name="T0" fmla="*/ 889 w 1050"/>
                <a:gd name="T1" fmla="*/ 6 h 876"/>
                <a:gd name="T2" fmla="*/ 833 w 1050"/>
                <a:gd name="T3" fmla="*/ 1 h 876"/>
                <a:gd name="T4" fmla="*/ 46 w 1050"/>
                <a:gd name="T5" fmla="*/ 1 h 876"/>
                <a:gd name="T6" fmla="*/ 0 w 1050"/>
                <a:gd name="T7" fmla="*/ 47 h 876"/>
                <a:gd name="T8" fmla="*/ 46 w 1050"/>
                <a:gd name="T9" fmla="*/ 93 h 876"/>
                <a:gd name="T10" fmla="*/ 836 w 1050"/>
                <a:gd name="T11" fmla="*/ 93 h 876"/>
                <a:gd name="T12" fmla="*/ 889 w 1050"/>
                <a:gd name="T13" fmla="*/ 102 h 876"/>
                <a:gd name="T14" fmla="*/ 889 w 1050"/>
                <a:gd name="T15" fmla="*/ 876 h 876"/>
                <a:gd name="T16" fmla="*/ 1050 w 1050"/>
                <a:gd name="T17" fmla="*/ 695 h 876"/>
                <a:gd name="T18" fmla="*/ 1050 w 1050"/>
                <a:gd name="T19" fmla="*/ 202 h 876"/>
                <a:gd name="T20" fmla="*/ 1050 w 1050"/>
                <a:gd name="T21" fmla="*/ 186 h 876"/>
                <a:gd name="T22" fmla="*/ 889 w 1050"/>
                <a:gd name="T23" fmla="*/ 6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0" h="876">
                  <a:moveTo>
                    <a:pt x="889" y="6"/>
                  </a:moveTo>
                  <a:cubicBezTo>
                    <a:pt x="872" y="2"/>
                    <a:pt x="853" y="0"/>
                    <a:pt x="833" y="1"/>
                  </a:cubicBezTo>
                  <a:cubicBezTo>
                    <a:pt x="687" y="6"/>
                    <a:pt x="53" y="1"/>
                    <a:pt x="46" y="1"/>
                  </a:cubicBezTo>
                  <a:cubicBezTo>
                    <a:pt x="21" y="1"/>
                    <a:pt x="0" y="21"/>
                    <a:pt x="0" y="47"/>
                  </a:cubicBezTo>
                  <a:cubicBezTo>
                    <a:pt x="0" y="72"/>
                    <a:pt x="20" y="93"/>
                    <a:pt x="46" y="93"/>
                  </a:cubicBezTo>
                  <a:cubicBezTo>
                    <a:pt x="72" y="93"/>
                    <a:pt x="688" y="98"/>
                    <a:pt x="836" y="93"/>
                  </a:cubicBezTo>
                  <a:cubicBezTo>
                    <a:pt x="857" y="92"/>
                    <a:pt x="875" y="96"/>
                    <a:pt x="889" y="102"/>
                  </a:cubicBezTo>
                  <a:cubicBezTo>
                    <a:pt x="889" y="876"/>
                    <a:pt x="889" y="876"/>
                    <a:pt x="889" y="876"/>
                  </a:cubicBezTo>
                  <a:cubicBezTo>
                    <a:pt x="898" y="817"/>
                    <a:pt x="942" y="718"/>
                    <a:pt x="1050" y="695"/>
                  </a:cubicBezTo>
                  <a:cubicBezTo>
                    <a:pt x="1050" y="202"/>
                    <a:pt x="1050" y="202"/>
                    <a:pt x="1050" y="202"/>
                  </a:cubicBezTo>
                  <a:cubicBezTo>
                    <a:pt x="1050" y="186"/>
                    <a:pt x="1050" y="186"/>
                    <a:pt x="1050" y="186"/>
                  </a:cubicBezTo>
                  <a:cubicBezTo>
                    <a:pt x="1041" y="128"/>
                    <a:pt x="997" y="29"/>
                    <a:pt x="889" y="6"/>
                  </a:cubicBezTo>
                  <a:close/>
                </a:path>
              </a:pathLst>
            </a:custGeom>
            <a:solidFill>
              <a:schemeClr val="accent2"/>
            </a:solidFill>
            <a:ln>
              <a:noFill/>
            </a:ln>
          </p:spPr>
          <p:txBody>
            <a:bodyPr/>
            <a:lstStyle/>
            <a:p>
              <a:endParaRPr lang="zh-CN" altLang="en-US" sz="1600" dirty="0">
                <a:solidFill>
                  <a:srgbClr val="080808"/>
                </a:solidFill>
                <a:latin typeface="MS UI Gothic" panose="020B0600070205080204" charset="-128"/>
                <a:ea typeface="MS UI Gothic" panose="020B0600070205080204" charset="-128"/>
                <a:sym typeface="MS UI Gothic" panose="020B0600070205080204" charset="-128"/>
              </a:endParaRPr>
            </a:p>
          </p:txBody>
        </p:sp>
        <p:sp>
          <p:nvSpPr>
            <p:cNvPr id="8" name="Freeform 143"/>
            <p:cNvSpPr/>
            <p:nvPr/>
          </p:nvSpPr>
          <p:spPr bwMode="auto">
            <a:xfrm>
              <a:off x="4419041" y="1420199"/>
              <a:ext cx="1500618" cy="1374192"/>
            </a:xfrm>
            <a:custGeom>
              <a:avLst/>
              <a:gdLst>
                <a:gd name="T0" fmla="*/ 1004 w 1051"/>
                <a:gd name="T1" fmla="*/ 1 h 963"/>
                <a:gd name="T2" fmla="*/ 218 w 1051"/>
                <a:gd name="T3" fmla="*/ 1 h 963"/>
                <a:gd name="T4" fmla="*/ 161 w 1051"/>
                <a:gd name="T5" fmla="*/ 6 h 963"/>
                <a:gd name="T6" fmla="*/ 0 w 1051"/>
                <a:gd name="T7" fmla="*/ 187 h 963"/>
                <a:gd name="T8" fmla="*/ 0 w 1051"/>
                <a:gd name="T9" fmla="*/ 201 h 963"/>
                <a:gd name="T10" fmla="*/ 0 w 1051"/>
                <a:gd name="T11" fmla="*/ 783 h 963"/>
                <a:gd name="T12" fmla="*/ 161 w 1051"/>
                <a:gd name="T13" fmla="*/ 963 h 963"/>
                <a:gd name="T14" fmla="*/ 161 w 1051"/>
                <a:gd name="T15" fmla="*/ 102 h 963"/>
                <a:gd name="T16" fmla="*/ 214 w 1051"/>
                <a:gd name="T17" fmla="*/ 93 h 963"/>
                <a:gd name="T18" fmla="*/ 1005 w 1051"/>
                <a:gd name="T19" fmla="*/ 93 h 963"/>
                <a:gd name="T20" fmla="*/ 1051 w 1051"/>
                <a:gd name="T21" fmla="*/ 46 h 963"/>
                <a:gd name="T22" fmla="*/ 1004 w 1051"/>
                <a:gd name="T23" fmla="*/ 1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1" h="963">
                  <a:moveTo>
                    <a:pt x="1004" y="1"/>
                  </a:moveTo>
                  <a:cubicBezTo>
                    <a:pt x="998" y="1"/>
                    <a:pt x="364" y="6"/>
                    <a:pt x="218" y="1"/>
                  </a:cubicBezTo>
                  <a:cubicBezTo>
                    <a:pt x="197" y="0"/>
                    <a:pt x="178" y="2"/>
                    <a:pt x="161" y="6"/>
                  </a:cubicBezTo>
                  <a:cubicBezTo>
                    <a:pt x="53" y="29"/>
                    <a:pt x="9" y="129"/>
                    <a:pt x="0" y="187"/>
                  </a:cubicBezTo>
                  <a:cubicBezTo>
                    <a:pt x="0" y="201"/>
                    <a:pt x="0" y="201"/>
                    <a:pt x="0" y="201"/>
                  </a:cubicBezTo>
                  <a:cubicBezTo>
                    <a:pt x="0" y="783"/>
                    <a:pt x="0" y="783"/>
                    <a:pt x="0" y="783"/>
                  </a:cubicBezTo>
                  <a:cubicBezTo>
                    <a:pt x="108" y="806"/>
                    <a:pt x="152" y="905"/>
                    <a:pt x="161" y="963"/>
                  </a:cubicBezTo>
                  <a:cubicBezTo>
                    <a:pt x="161" y="102"/>
                    <a:pt x="161" y="102"/>
                    <a:pt x="161" y="102"/>
                  </a:cubicBezTo>
                  <a:cubicBezTo>
                    <a:pt x="176" y="96"/>
                    <a:pt x="193" y="92"/>
                    <a:pt x="214" y="93"/>
                  </a:cubicBezTo>
                  <a:cubicBezTo>
                    <a:pt x="363" y="98"/>
                    <a:pt x="979" y="93"/>
                    <a:pt x="1005" y="93"/>
                  </a:cubicBezTo>
                  <a:cubicBezTo>
                    <a:pt x="1031" y="93"/>
                    <a:pt x="1051" y="72"/>
                    <a:pt x="1051" y="46"/>
                  </a:cubicBezTo>
                  <a:cubicBezTo>
                    <a:pt x="1051" y="21"/>
                    <a:pt x="1030" y="1"/>
                    <a:pt x="1004" y="1"/>
                  </a:cubicBezTo>
                  <a:close/>
                </a:path>
              </a:pathLst>
            </a:custGeom>
            <a:solidFill>
              <a:schemeClr val="accent3"/>
            </a:solidFill>
            <a:ln>
              <a:noFill/>
            </a:ln>
          </p:spPr>
          <p:txBody>
            <a:bodyPr/>
            <a:lstStyle/>
            <a:p>
              <a:endParaRPr lang="zh-CN" altLang="en-US" sz="1600" dirty="0">
                <a:solidFill>
                  <a:srgbClr val="080808"/>
                </a:solidFill>
                <a:latin typeface="MS UI Gothic" panose="020B0600070205080204" charset="-128"/>
                <a:ea typeface="MS UI Gothic" panose="020B0600070205080204" charset="-128"/>
                <a:sym typeface="MS UI Gothic" panose="020B0600070205080204" charset="-128"/>
              </a:endParaRPr>
            </a:p>
          </p:txBody>
        </p:sp>
        <p:sp>
          <p:nvSpPr>
            <p:cNvPr id="9" name="TextBox 7"/>
            <p:cNvSpPr txBox="1"/>
            <p:nvPr/>
          </p:nvSpPr>
          <p:spPr bwMode="auto">
            <a:xfrm>
              <a:off x="6155980" y="1131534"/>
              <a:ext cx="1505208" cy="508163"/>
            </a:xfrm>
            <a:prstGeom prst="rect">
              <a:avLst/>
            </a:prstGeom>
            <a:noFill/>
          </p:spPr>
          <p:txBody>
            <a:bodyPr wrap="square">
              <a:spAutoFit/>
            </a:bodyPr>
            <a:lstStyle>
              <a:defPPr>
                <a:defRPr lang="zh-CN"/>
              </a:defPPr>
              <a:lvl1pPr algn="ctr" fontAlgn="auto">
                <a:spcBef>
                  <a:spcPts val="0"/>
                </a:spcBef>
                <a:spcAft>
                  <a:spcPts val="0"/>
                </a:spcAft>
                <a:defRPr sz="1600" spc="300">
                  <a:solidFill>
                    <a:srgbClr val="8BC925"/>
                  </a:solidFill>
                  <a:latin typeface="微软雅黑" panose="020B0503020204020204" pitchFamily="34" charset="-122"/>
                  <a:ea typeface="微软雅黑" panose="020B0503020204020204" pitchFamily="34" charset="-122"/>
                  <a:cs typeface="Arial" panose="020B0604020202020204" pitchFamily="34" charset="0"/>
                </a:defRPr>
              </a:lvl1pPr>
            </a:lstStyle>
            <a:p>
              <a:pPr algn="l"/>
              <a:r>
                <a:rPr lang="zh-CN" altLang="en-US" sz="2800" b="1" dirty="0">
                  <a:solidFill>
                    <a:schemeClr val="bg1">
                      <a:lumMod val="50000"/>
                    </a:schemeClr>
                  </a:solidFill>
                  <a:sym typeface="MS UI Gothic" panose="020B0600070205080204" charset="-128"/>
                </a:rPr>
                <a:t>增值税</a:t>
              </a:r>
            </a:p>
          </p:txBody>
        </p:sp>
        <p:sp>
          <p:nvSpPr>
            <p:cNvPr id="10" name="矩形 1"/>
            <p:cNvSpPr>
              <a:spLocks noChangeArrowheads="1"/>
            </p:cNvSpPr>
            <p:nvPr/>
          </p:nvSpPr>
          <p:spPr bwMode="auto">
            <a:xfrm>
              <a:off x="7661188" y="981375"/>
              <a:ext cx="2636992" cy="399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endParaRPr lang="zh-CN" altLang="en-US" dirty="0">
                <a:solidFill>
                  <a:schemeClr val="tx1"/>
                </a:solidFill>
                <a:latin typeface="+mn-ea"/>
                <a:ea typeface="+mn-ea"/>
                <a:sym typeface="MS UI Gothic" panose="020B0600070205080204" charset="-128"/>
              </a:endParaRPr>
            </a:p>
          </p:txBody>
        </p:sp>
        <p:sp>
          <p:nvSpPr>
            <p:cNvPr id="15" name="椭圆 14"/>
            <p:cNvSpPr/>
            <p:nvPr/>
          </p:nvSpPr>
          <p:spPr>
            <a:xfrm>
              <a:off x="5590452" y="3300820"/>
              <a:ext cx="536130" cy="536130"/>
            </a:xfrm>
            <a:prstGeom prst="ellipse">
              <a:avLst/>
            </a:prstGeom>
            <a:solidFill>
              <a:schemeClr val="accent1"/>
            </a:solidFill>
            <a:ln>
              <a:noFill/>
            </a:ln>
          </p:spPr>
          <p:txBody>
            <a:bodyPr/>
            <a:lstStyle/>
            <a:p>
              <a:endParaRPr lang="zh-CN" altLang="en-US" sz="1600" dirty="0">
                <a:solidFill>
                  <a:srgbClr val="080808"/>
                </a:solidFill>
                <a:latin typeface="MS UI Gothic" panose="020B0600070205080204" charset="-128"/>
                <a:ea typeface="MS UI Gothic" panose="020B0600070205080204" charset="-128"/>
                <a:sym typeface="MS UI Gothic" panose="020B0600070205080204" charset="-128"/>
              </a:endParaRPr>
            </a:p>
          </p:txBody>
        </p:sp>
        <p:sp>
          <p:nvSpPr>
            <p:cNvPr id="16" name="椭圆 15"/>
            <p:cNvSpPr/>
            <p:nvPr/>
          </p:nvSpPr>
          <p:spPr>
            <a:xfrm>
              <a:off x="5590452" y="1230720"/>
              <a:ext cx="536130" cy="536130"/>
            </a:xfrm>
            <a:prstGeom prst="ellipse">
              <a:avLst/>
            </a:prstGeom>
            <a:solidFill>
              <a:schemeClr val="accent3"/>
            </a:solidFill>
            <a:ln>
              <a:noFill/>
            </a:ln>
          </p:spPr>
          <p:txBody>
            <a:bodyPr/>
            <a:lstStyle/>
            <a:p>
              <a:endParaRPr lang="zh-CN" altLang="en-US" sz="1600" dirty="0">
                <a:solidFill>
                  <a:srgbClr val="080808"/>
                </a:solidFill>
                <a:latin typeface="MS UI Gothic" panose="020B0600070205080204" charset="-128"/>
                <a:ea typeface="MS UI Gothic" panose="020B0600070205080204" charset="-128"/>
                <a:sym typeface="MS UI Gothic" panose="020B0600070205080204" charset="-128"/>
              </a:endParaRPr>
            </a:p>
          </p:txBody>
        </p:sp>
        <p:sp>
          <p:nvSpPr>
            <p:cNvPr id="17" name="椭圆 16"/>
            <p:cNvSpPr/>
            <p:nvPr/>
          </p:nvSpPr>
          <p:spPr>
            <a:xfrm>
              <a:off x="2881223" y="2324222"/>
              <a:ext cx="536130" cy="536130"/>
            </a:xfrm>
            <a:prstGeom prst="ellipse">
              <a:avLst/>
            </a:prstGeom>
            <a:solidFill>
              <a:schemeClr val="accent2"/>
            </a:solidFill>
            <a:ln>
              <a:noFill/>
            </a:ln>
          </p:spPr>
          <p:txBody>
            <a:bodyPr/>
            <a:lstStyle/>
            <a:p>
              <a:endParaRPr lang="zh-CN" altLang="en-US" sz="1600" dirty="0">
                <a:solidFill>
                  <a:srgbClr val="080808"/>
                </a:solidFill>
                <a:latin typeface="MS UI Gothic" panose="020B0600070205080204" charset="-128"/>
                <a:ea typeface="MS UI Gothic" panose="020B0600070205080204" charset="-128"/>
                <a:sym typeface="MS UI Gothic" panose="020B0600070205080204" charset="-128"/>
              </a:endParaRPr>
            </a:p>
          </p:txBody>
        </p:sp>
        <p:sp>
          <p:nvSpPr>
            <p:cNvPr id="18" name="TextBox 682"/>
            <p:cNvSpPr txBox="1"/>
            <p:nvPr/>
          </p:nvSpPr>
          <p:spPr>
            <a:xfrm>
              <a:off x="5673288" y="1301196"/>
              <a:ext cx="349775" cy="448198"/>
            </a:xfrm>
            <a:prstGeom prst="rect">
              <a:avLst/>
            </a:prstGeom>
            <a:noFill/>
          </p:spPr>
          <p:txBody>
            <a:bodyPr wrap="squar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2400" dirty="0">
                  <a:latin typeface="微软雅黑" panose="020B0503020204020204" pitchFamily="34" charset="-122"/>
                  <a:ea typeface="微软雅黑" panose="020B0503020204020204" pitchFamily="34" charset="-122"/>
                  <a:sym typeface="MS UI Gothic" panose="020B0600070205080204" charset="-128"/>
                </a:rPr>
                <a:t>A</a:t>
              </a:r>
            </a:p>
          </p:txBody>
        </p:sp>
        <p:sp>
          <p:nvSpPr>
            <p:cNvPr id="19" name="TextBox 682"/>
            <p:cNvSpPr txBox="1"/>
            <p:nvPr/>
          </p:nvSpPr>
          <p:spPr>
            <a:xfrm>
              <a:off x="5675693" y="3379577"/>
              <a:ext cx="344966" cy="448198"/>
            </a:xfrm>
            <a:prstGeom prst="rect">
              <a:avLst/>
            </a:prstGeom>
            <a:noFill/>
          </p:spPr>
          <p:txBody>
            <a:bodyPr wrap="squar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2400" dirty="0">
                  <a:latin typeface="微软雅黑" panose="020B0503020204020204" pitchFamily="34" charset="-122"/>
                  <a:ea typeface="微软雅黑" panose="020B0503020204020204" pitchFamily="34" charset="-122"/>
                  <a:sym typeface="MS UI Gothic" panose="020B0600070205080204" charset="-128"/>
                </a:rPr>
                <a:t>C</a:t>
              </a:r>
            </a:p>
          </p:txBody>
        </p:sp>
        <p:sp>
          <p:nvSpPr>
            <p:cNvPr id="20" name="TextBox 682"/>
            <p:cNvSpPr txBox="1"/>
            <p:nvPr/>
          </p:nvSpPr>
          <p:spPr>
            <a:xfrm>
              <a:off x="2976310" y="2397162"/>
              <a:ext cx="354584" cy="448198"/>
            </a:xfrm>
            <a:prstGeom prst="rect">
              <a:avLst/>
            </a:prstGeom>
            <a:noFill/>
          </p:spPr>
          <p:txBody>
            <a:bodyPr wrap="squar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2400" dirty="0">
                  <a:latin typeface="微软雅黑" panose="020B0503020204020204" pitchFamily="34" charset="-122"/>
                  <a:ea typeface="微软雅黑" panose="020B0503020204020204" pitchFamily="34" charset="-122"/>
                  <a:sym typeface="MS UI Gothic" panose="020B0600070205080204" charset="-128"/>
                </a:rPr>
                <a:t>B</a:t>
              </a:r>
            </a:p>
          </p:txBody>
        </p:sp>
      </p:grpSp>
      <p:sp>
        <p:nvSpPr>
          <p:cNvPr id="2" name="TextBox 7"/>
          <p:cNvSpPr txBox="1"/>
          <p:nvPr/>
        </p:nvSpPr>
        <p:spPr bwMode="auto">
          <a:xfrm>
            <a:off x="821055" y="3756025"/>
            <a:ext cx="2581275" cy="953135"/>
          </a:xfrm>
          <a:prstGeom prst="rect">
            <a:avLst/>
          </a:prstGeom>
          <a:noFill/>
        </p:spPr>
        <p:txBody>
          <a:bodyPr wrap="square">
            <a:spAutoFit/>
          </a:bodyPr>
          <a:lstStyle>
            <a:defPPr>
              <a:defRPr lang="zh-CN"/>
            </a:defPPr>
            <a:lvl1pPr algn="ctr" fontAlgn="auto">
              <a:spcBef>
                <a:spcPts val="0"/>
              </a:spcBef>
              <a:spcAft>
                <a:spcPts val="0"/>
              </a:spcAft>
              <a:defRPr sz="1600" spc="300">
                <a:solidFill>
                  <a:srgbClr val="8BC925"/>
                </a:solidFill>
                <a:latin typeface="微软雅黑" panose="020B0503020204020204" pitchFamily="34" charset="-122"/>
                <a:ea typeface="微软雅黑" panose="020B0503020204020204" pitchFamily="34" charset="-122"/>
                <a:cs typeface="Arial" panose="020B0604020202020204" pitchFamily="34" charset="0"/>
              </a:defRPr>
            </a:lvl1pPr>
          </a:lstStyle>
          <a:p>
            <a:pPr algn="l"/>
            <a:r>
              <a:rPr lang="zh-CN" altLang="en-US" sz="2800" b="1" dirty="0">
                <a:solidFill>
                  <a:schemeClr val="bg1">
                    <a:lumMod val="50000"/>
                  </a:schemeClr>
                </a:solidFill>
                <a:sym typeface="MS UI Gothic" panose="020B0600070205080204" charset="-128"/>
              </a:rPr>
              <a:t>企业所得税</a:t>
            </a:r>
          </a:p>
          <a:p>
            <a:pPr algn="l"/>
            <a:r>
              <a:rPr lang="zh-CN" altLang="en-US" sz="2800" b="1" dirty="0">
                <a:solidFill>
                  <a:schemeClr val="bg1">
                    <a:lumMod val="50000"/>
                  </a:schemeClr>
                </a:solidFill>
                <a:sym typeface="MS UI Gothic" panose="020B0600070205080204" charset="-128"/>
              </a:rPr>
              <a:t>或个人所得税</a:t>
            </a:r>
          </a:p>
        </p:txBody>
      </p:sp>
      <p:sp>
        <p:nvSpPr>
          <p:cNvPr id="11" name="TextBox 7"/>
          <p:cNvSpPr txBox="1"/>
          <p:nvPr/>
        </p:nvSpPr>
        <p:spPr bwMode="auto">
          <a:xfrm>
            <a:off x="7554595" y="4790440"/>
            <a:ext cx="2344420" cy="953135"/>
          </a:xfrm>
          <a:prstGeom prst="rect">
            <a:avLst/>
          </a:prstGeom>
          <a:noFill/>
        </p:spPr>
        <p:txBody>
          <a:bodyPr wrap="square">
            <a:spAutoFit/>
          </a:bodyPr>
          <a:lstStyle>
            <a:defPPr>
              <a:defRPr lang="zh-CN"/>
            </a:defPPr>
            <a:lvl1pPr algn="ctr" fontAlgn="auto">
              <a:spcBef>
                <a:spcPts val="0"/>
              </a:spcBef>
              <a:spcAft>
                <a:spcPts val="0"/>
              </a:spcAft>
              <a:defRPr sz="1600" spc="300">
                <a:solidFill>
                  <a:srgbClr val="8BC925"/>
                </a:solidFill>
                <a:latin typeface="微软雅黑" panose="020B0503020204020204" pitchFamily="34" charset="-122"/>
                <a:ea typeface="微软雅黑" panose="020B0503020204020204" pitchFamily="34" charset="-122"/>
                <a:cs typeface="Arial" panose="020B0604020202020204" pitchFamily="34" charset="0"/>
              </a:defRPr>
            </a:lvl1pPr>
          </a:lstStyle>
          <a:p>
            <a:pPr algn="l"/>
            <a:r>
              <a:rPr lang="zh-CN" altLang="en-US" sz="2800" b="1" dirty="0">
                <a:solidFill>
                  <a:schemeClr val="bg1">
                    <a:lumMod val="50000"/>
                  </a:schemeClr>
                </a:solidFill>
                <a:sym typeface="MS UI Gothic" panose="020B0600070205080204" charset="-128"/>
              </a:rPr>
              <a:t>其他税费</a:t>
            </a:r>
          </a:p>
          <a:p>
            <a:pPr algn="l"/>
            <a:endParaRPr lang="zh-CN" altLang="en-US" sz="2800" b="1" dirty="0">
              <a:solidFill>
                <a:schemeClr val="bg1">
                  <a:lumMod val="50000"/>
                </a:schemeClr>
              </a:solidFill>
              <a:sym typeface="MS UI Gothic" panose="020B0600070205080204" charset="-128"/>
            </a:endParaRPr>
          </a:p>
        </p:txBody>
      </p:sp>
      <p:sp>
        <p:nvSpPr>
          <p:cNvPr id="13" name="TextBox 7"/>
          <p:cNvSpPr txBox="1"/>
          <p:nvPr/>
        </p:nvSpPr>
        <p:spPr bwMode="auto">
          <a:xfrm>
            <a:off x="9156065" y="2374900"/>
            <a:ext cx="1909445" cy="368300"/>
          </a:xfrm>
          <a:prstGeom prst="rect">
            <a:avLst/>
          </a:prstGeom>
          <a:noFill/>
        </p:spPr>
        <p:txBody>
          <a:bodyPr wrap="square">
            <a:spAutoFit/>
          </a:bodyPr>
          <a:lstStyle>
            <a:defPPr>
              <a:defRPr lang="zh-CN"/>
            </a:defPPr>
            <a:lvl1pPr algn="ctr" fontAlgn="auto">
              <a:spcBef>
                <a:spcPts val="0"/>
              </a:spcBef>
              <a:spcAft>
                <a:spcPts val="0"/>
              </a:spcAft>
              <a:defRPr sz="1600" spc="300">
                <a:solidFill>
                  <a:srgbClr val="8BC925"/>
                </a:solidFill>
                <a:latin typeface="微软雅黑" panose="020B0503020204020204" pitchFamily="34" charset="-122"/>
                <a:ea typeface="微软雅黑" panose="020B0503020204020204" pitchFamily="34" charset="-122"/>
                <a:cs typeface="Arial" panose="020B0604020202020204" pitchFamily="34" charset="0"/>
              </a:defRPr>
            </a:lvl1pPr>
          </a:lstStyle>
          <a:p>
            <a:pPr algn="l"/>
            <a:r>
              <a:rPr lang="zh-CN" altLang="en-US" sz="1800" b="1" dirty="0">
                <a:solidFill>
                  <a:schemeClr val="bg1">
                    <a:lumMod val="50000"/>
                  </a:schemeClr>
                </a:solidFill>
                <a:sym typeface="MS UI Gothic" panose="020B0600070205080204" charset="-128"/>
              </a:rPr>
              <a:t>小规模纳税人</a:t>
            </a:r>
          </a:p>
        </p:txBody>
      </p:sp>
      <p:sp>
        <p:nvSpPr>
          <p:cNvPr id="14" name="TextBox 7"/>
          <p:cNvSpPr txBox="1"/>
          <p:nvPr/>
        </p:nvSpPr>
        <p:spPr bwMode="auto">
          <a:xfrm>
            <a:off x="9156700" y="3162935"/>
            <a:ext cx="1909445" cy="368300"/>
          </a:xfrm>
          <a:prstGeom prst="rect">
            <a:avLst/>
          </a:prstGeom>
          <a:noFill/>
        </p:spPr>
        <p:txBody>
          <a:bodyPr wrap="square">
            <a:spAutoFit/>
          </a:bodyPr>
          <a:lstStyle>
            <a:defPPr>
              <a:defRPr lang="zh-CN"/>
            </a:defPPr>
            <a:lvl1pPr algn="ctr" fontAlgn="auto">
              <a:spcBef>
                <a:spcPts val="0"/>
              </a:spcBef>
              <a:spcAft>
                <a:spcPts val="0"/>
              </a:spcAft>
              <a:defRPr sz="1600" spc="300">
                <a:solidFill>
                  <a:srgbClr val="8BC925"/>
                </a:solidFill>
                <a:latin typeface="微软雅黑" panose="020B0503020204020204" pitchFamily="34" charset="-122"/>
                <a:ea typeface="微软雅黑" panose="020B0503020204020204" pitchFamily="34" charset="-122"/>
                <a:cs typeface="Arial" panose="020B0604020202020204" pitchFamily="34" charset="0"/>
              </a:defRPr>
            </a:lvl1pPr>
          </a:lstStyle>
          <a:p>
            <a:pPr algn="l"/>
            <a:r>
              <a:rPr lang="zh-CN" altLang="en-US" sz="1800" b="1" dirty="0">
                <a:solidFill>
                  <a:schemeClr val="bg1">
                    <a:lumMod val="50000"/>
                  </a:schemeClr>
                </a:solidFill>
                <a:sym typeface="MS UI Gothic" panose="020B0600070205080204" charset="-128"/>
              </a:rPr>
              <a:t>一般纳税人</a:t>
            </a:r>
            <a:endParaRPr lang="zh-CN" altLang="en-US" sz="1800" b="1" dirty="0">
              <a:solidFill>
                <a:schemeClr val="tx1"/>
              </a:solidFill>
              <a:sym typeface="MS UI Gothic" panose="020B0600070205080204" charset="-128"/>
            </a:endParaRPr>
          </a:p>
        </p:txBody>
      </p:sp>
      <p:sp>
        <p:nvSpPr>
          <p:cNvPr id="31" name="文本框 2"/>
          <p:cNvSpPr txBox="1"/>
          <p:nvPr/>
        </p:nvSpPr>
        <p:spPr>
          <a:xfrm>
            <a:off x="1221105" y="947420"/>
            <a:ext cx="9467215" cy="1014730"/>
          </a:xfrm>
          <a:prstGeom prst="rect">
            <a:avLst/>
          </a:prstGeom>
          <a:noFill/>
          <a:ln w="9525">
            <a:noFill/>
          </a:ln>
        </p:spPr>
        <p:txBody>
          <a:bodyPr wrap="square">
            <a:spAutoFit/>
          </a:bodyPr>
          <a:lstStyle/>
          <a:p>
            <a:pPr>
              <a:lnSpc>
                <a:spcPct val="150000"/>
              </a:lnSpc>
            </a:pPr>
            <a:r>
              <a:rPr lang="en-US" altLang="zh-CN" sz="2000" b="1" dirty="0">
                <a:latin typeface="仿宋_GB2312" panose="02010609030101010101" charset="-122"/>
                <a:ea typeface="仿宋_GB2312" panose="02010609030101010101" charset="-122"/>
              </a:rPr>
              <a:t>    </a:t>
            </a:r>
            <a:r>
              <a:rPr lang="zh-CN" altLang="en-US" sz="2000" b="1" dirty="0">
                <a:latin typeface="仿宋_GB2312" panose="02010609030101010101" charset="-122"/>
                <a:ea typeface="仿宋_GB2312" panose="02010609030101010101" charset="-122"/>
              </a:rPr>
              <a:t>纳税人新办程序完成后，会核定增值税及附加、企业所得税或个人所得税，其他税种按实际经营情况确定和核定。</a:t>
            </a:r>
          </a:p>
        </p:txBody>
      </p:sp>
      <p:sp>
        <p:nvSpPr>
          <p:cNvPr id="12" name="半闭框 11"/>
          <p:cNvSpPr/>
          <p:nvPr/>
        </p:nvSpPr>
        <p:spPr>
          <a:xfrm rot="19140000">
            <a:off x="8800465" y="2600325"/>
            <a:ext cx="501015" cy="582295"/>
          </a:xfrm>
          <a:prstGeom prst="halfFram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solidFill>
                <a:schemeClr val="tx1"/>
              </a:solidFill>
            </a:endParaRPr>
          </a:p>
        </p:txBody>
      </p:sp>
    </p:spTree>
    <p:custDataLst>
      <p:tags r:id="rId1"/>
    </p:custData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C:\Users\apple\Desktop\微信截图_20190815124429.png微信截图_20190815124429"/>
          <p:cNvPicPr>
            <a:picLocks noChangeAspect="1"/>
          </p:cNvPicPr>
          <p:nvPr>
            <p:custDataLst>
              <p:tags r:id="rId1"/>
            </p:custDataLst>
          </p:nvPr>
        </p:nvPicPr>
        <p:blipFill>
          <a:blip r:embed="rId3" cstate="print"/>
          <a:srcRect l="5721" t="2662" r="1157" b="-1193"/>
          <a:stretch>
            <a:fillRect/>
          </a:stretch>
        </p:blipFill>
        <p:spPr>
          <a:xfrm>
            <a:off x="438150" y="1002665"/>
            <a:ext cx="4702810" cy="3619500"/>
          </a:xfrm>
          <a:prstGeom prst="round2DiagRect">
            <a:avLst/>
          </a:prstGeom>
        </p:spPr>
      </p:pic>
      <p:sp>
        <p:nvSpPr>
          <p:cNvPr id="11" name="矩形 10"/>
          <p:cNvSpPr/>
          <p:nvPr/>
        </p:nvSpPr>
        <p:spPr>
          <a:xfrm flipH="1">
            <a:off x="5227320" y="0"/>
            <a:ext cx="5227024" cy="607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Noto Sans S Chinese Bold" panose="020B0800000000000000" pitchFamily="34" charset="-122"/>
              <a:ea typeface="Noto Sans S Chinese Bold" panose="020B0800000000000000" pitchFamily="34" charset="-122"/>
            </a:endParaRPr>
          </a:p>
        </p:txBody>
      </p:sp>
      <p:sp>
        <p:nvSpPr>
          <p:cNvPr id="13" name="TextBox 44"/>
          <p:cNvSpPr txBox="1"/>
          <p:nvPr/>
        </p:nvSpPr>
        <p:spPr>
          <a:xfrm>
            <a:off x="6562804" y="1073530"/>
            <a:ext cx="2717800" cy="1783715"/>
          </a:xfrm>
          <a:prstGeom prst="rect">
            <a:avLst/>
          </a:prstGeom>
          <a:noFill/>
          <a:ln>
            <a:noFill/>
          </a:ln>
        </p:spPr>
        <p:txBody>
          <a:bodyPr wrap="square" rtlCol="0">
            <a:spAutoFit/>
          </a:bodyPr>
          <a:lstStyle/>
          <a:p>
            <a:pPr algn="ctr"/>
            <a:r>
              <a:rPr lang="en-US" altLang="zh-CN" sz="11000" b="1" spc="600" dirty="0">
                <a:solidFill>
                  <a:schemeClr val="accent2"/>
                </a:solidFill>
                <a:latin typeface="微软雅黑" panose="020B0503020204020204" pitchFamily="34" charset="-122"/>
                <a:ea typeface="微软雅黑" panose="020B0503020204020204" pitchFamily="34" charset="-122"/>
              </a:rPr>
              <a:t>01</a:t>
            </a:r>
          </a:p>
        </p:txBody>
      </p:sp>
      <p:sp>
        <p:nvSpPr>
          <p:cNvPr id="14" name="文本框 13"/>
          <p:cNvSpPr txBox="1"/>
          <p:nvPr/>
        </p:nvSpPr>
        <p:spPr>
          <a:xfrm>
            <a:off x="7006036" y="2869646"/>
            <a:ext cx="1935480" cy="706755"/>
          </a:xfrm>
          <a:prstGeom prst="rect">
            <a:avLst/>
          </a:prstGeom>
          <a:noFill/>
        </p:spPr>
        <p:txBody>
          <a:bodyPr wrap="none" rtlCol="0">
            <a:spAutoFit/>
            <a:scene3d>
              <a:camera prst="orthographicFront"/>
              <a:lightRig rig="threePt" dir="t"/>
            </a:scene3d>
            <a:sp3d contourW="12700"/>
          </a:bodyPr>
          <a:lstStyle/>
          <a:p>
            <a:pPr algn="ctr"/>
            <a:r>
              <a:rPr lang="zh-CN" altLang="en-US" sz="4000" b="1" spc="600" dirty="0">
                <a:solidFill>
                  <a:schemeClr val="accent1"/>
                </a:solidFill>
                <a:latin typeface="微软雅黑" panose="020B0503020204020204" pitchFamily="34" charset="-122"/>
                <a:ea typeface="微软雅黑" panose="020B0503020204020204" pitchFamily="34" charset="-122"/>
              </a:rPr>
              <a:t>增值税</a:t>
            </a:r>
          </a:p>
        </p:txBody>
      </p:sp>
    </p:spTree>
  </p:cSld>
  <p:clrMapOvr>
    <a:masterClrMapping/>
  </p:clrMapOvr>
  <p:transition spd="med">
    <p:fade/>
  </p:transition>
  <p:timing>
    <p:tnLst>
      <p:par>
        <p:cTn id="1" dur="indefinite" restart="never" nodeType="tmRoot"/>
      </p:par>
    </p:tnLst>
    <p:bldLst>
      <p:bldP spid="11" grpId="0" bldLvl="0" animBg="1"/>
      <p:bldP spid="1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24"/>
          <p:cNvSpPr/>
          <p:nvPr/>
        </p:nvSpPr>
        <p:spPr>
          <a:xfrm>
            <a:off x="632460" y="1015365"/>
            <a:ext cx="10717213" cy="553085"/>
          </a:xfrm>
          <a:prstGeom prst="rect">
            <a:avLst/>
          </a:prstGeom>
          <a:solidFill>
            <a:srgbClr val="004DA1"/>
          </a:solidFill>
          <a:ln w="9525">
            <a:noFill/>
          </a:ln>
        </p:spPr>
        <p:txBody>
          <a:bodyPr wrap="square" anchor="t">
            <a:spAutoFit/>
          </a:bodyPr>
          <a:lstStyle/>
          <a:p>
            <a:pPr algn="ctr" defTabSz="914400"/>
            <a:r>
              <a:rPr lang="zh-CN" altLang="en-US" sz="3000" b="1" dirty="0">
                <a:solidFill>
                  <a:schemeClr val="bg1"/>
                </a:solidFill>
                <a:latin typeface="微软雅黑" panose="020B0503020204020204" pitchFamily="34" charset="-122"/>
                <a:ea typeface="微软雅黑" panose="020B0503020204020204" pitchFamily="34" charset="-122"/>
              </a:rPr>
              <a:t>新办小规模纳税人的增值税申报期限</a:t>
            </a:r>
          </a:p>
        </p:txBody>
      </p:sp>
      <p:sp>
        <p:nvSpPr>
          <p:cNvPr id="16387" name="矩形 4"/>
          <p:cNvSpPr/>
          <p:nvPr/>
        </p:nvSpPr>
        <p:spPr>
          <a:xfrm>
            <a:off x="1220788" y="295275"/>
            <a:ext cx="6878637" cy="460375"/>
          </a:xfrm>
          <a:prstGeom prst="rect">
            <a:avLst/>
          </a:prstGeom>
          <a:noFill/>
          <a:ln w="9525">
            <a:noFill/>
          </a:ln>
        </p:spPr>
        <p:txBody>
          <a:bodyPr wrap="square" anchor="t">
            <a:spAutoFit/>
          </a:bodyPr>
          <a:lstStyle/>
          <a:p>
            <a:r>
              <a:rPr lang="zh-CN" altLang="en-US" sz="2400" b="1" dirty="0">
                <a:solidFill>
                  <a:srgbClr val="004DA1"/>
                </a:solidFill>
                <a:latin typeface="微软雅黑" panose="020B0503020204020204" pitchFamily="34" charset="-122"/>
                <a:ea typeface="微软雅黑" panose="020B0503020204020204" pitchFamily="34" charset="-122"/>
                <a:sym typeface="等线" panose="02010600030101010101" charset="-122"/>
              </a:rPr>
              <a:t>新办纳税人减税降费政策专题</a:t>
            </a:r>
          </a:p>
        </p:txBody>
      </p:sp>
      <p:sp>
        <p:nvSpPr>
          <p:cNvPr id="100" name="文本框 99"/>
          <p:cNvSpPr txBox="1"/>
          <p:nvPr/>
        </p:nvSpPr>
        <p:spPr>
          <a:xfrm>
            <a:off x="631825" y="2234565"/>
            <a:ext cx="10718800" cy="2399665"/>
          </a:xfrm>
          <a:prstGeom prst="rect">
            <a:avLst/>
          </a:prstGeom>
          <a:noFill/>
          <a:ln w="9525">
            <a:noFill/>
          </a:ln>
        </p:spPr>
        <p:txBody>
          <a:bodyPr wrap="square">
            <a:spAutoFit/>
          </a:bodyPr>
          <a:lstStyle/>
          <a:p>
            <a:pPr>
              <a:lnSpc>
                <a:spcPct val="150000"/>
              </a:lnSpc>
            </a:pPr>
            <a:r>
              <a:rPr lang="en-US" sz="2000" b="1" dirty="0">
                <a:latin typeface="仿宋_GB2312" panose="02010609030101010101" charset="-122"/>
                <a:ea typeface="仿宋_GB2312" panose="02010609030101010101" charset="-122"/>
              </a:rPr>
              <a:t>    在中华人民共和国境内销售货物或者加工、修理修配劳务，销售服务、无形资产、不动产以及进口货物的单位和个人，为增值税的纳税人，</a:t>
            </a:r>
            <a:r>
              <a:rPr lang="zh-CN" altLang="en-US" sz="2000" b="1" dirty="0">
                <a:latin typeface="仿宋_GB2312" panose="02010609030101010101" charset="-122"/>
                <a:ea typeface="仿宋_GB2312" panose="02010609030101010101" charset="-122"/>
              </a:rPr>
              <a:t>应当按规定</a:t>
            </a:r>
            <a:r>
              <a:rPr lang="en-US" sz="2000" b="1" dirty="0">
                <a:latin typeface="仿宋_GB2312" panose="02010609030101010101" charset="-122"/>
                <a:ea typeface="仿宋_GB2312" panose="02010609030101010101" charset="-122"/>
              </a:rPr>
              <a:t>缴纳增值税。</a:t>
            </a:r>
          </a:p>
          <a:p>
            <a:pPr>
              <a:lnSpc>
                <a:spcPct val="150000"/>
              </a:lnSpc>
            </a:pPr>
            <a:r>
              <a:rPr lang="en-US" sz="2000" b="1" dirty="0">
                <a:latin typeface="仿宋_GB2312" panose="02010609030101010101" charset="-122"/>
                <a:ea typeface="仿宋_GB2312" panose="02010609030101010101" charset="-122"/>
              </a:rPr>
              <a:t>    </a:t>
            </a:r>
            <a:r>
              <a:rPr sz="2000" b="1" dirty="0">
                <a:latin typeface="仿宋_GB2312" panose="02010609030101010101" charset="-122"/>
                <a:ea typeface="仿宋_GB2312" panose="02010609030101010101" charset="-122"/>
              </a:rPr>
              <a:t>按固定期限纳税的小规模纳税人可以选择以1个月或1个季度为纳税期限，一经选择，一个会计年度内不得变更。</a:t>
            </a:r>
          </a:p>
          <a:p>
            <a:pPr>
              <a:lnSpc>
                <a:spcPct val="150000"/>
              </a:lnSpc>
            </a:pPr>
            <a:r>
              <a:rPr sz="2000" b="1" dirty="0">
                <a:latin typeface="仿宋_GB2312" panose="02010609030101010101" charset="-122"/>
                <a:ea typeface="仿宋_GB2312" panose="02010609030101010101" charset="-122"/>
              </a:rPr>
              <a:t>    </a:t>
            </a:r>
            <a:endParaRPr lang="zh-CN" sz="2000" b="1" dirty="0">
              <a:ln w="22225">
                <a:solidFill>
                  <a:schemeClr val="accent2"/>
                </a:solidFill>
                <a:prstDash val="solid"/>
              </a:ln>
              <a:solidFill>
                <a:schemeClr val="accent2">
                  <a:lumMod val="40000"/>
                  <a:lumOff val="60000"/>
                </a:schemeClr>
              </a:solidFill>
              <a:effectLst/>
              <a:latin typeface="仿宋_GB2312" panose="02010609030101010101" charset="-122"/>
              <a:ea typeface="仿宋_GB2312" panose="02010609030101010101" charset="-122"/>
            </a:endParaRPr>
          </a:p>
        </p:txBody>
      </p:sp>
    </p:spTree>
    <p:custDataLst>
      <p:tags r:id="rId1"/>
    </p:custData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24"/>
          <p:cNvSpPr/>
          <p:nvPr/>
        </p:nvSpPr>
        <p:spPr>
          <a:xfrm>
            <a:off x="622300" y="1193800"/>
            <a:ext cx="10717213" cy="553085"/>
          </a:xfrm>
          <a:prstGeom prst="rect">
            <a:avLst/>
          </a:prstGeom>
          <a:solidFill>
            <a:srgbClr val="004DA1"/>
          </a:solidFill>
          <a:ln w="9525">
            <a:noFill/>
          </a:ln>
        </p:spPr>
        <p:txBody>
          <a:bodyPr wrap="square" anchor="t">
            <a:spAutoFit/>
          </a:bodyPr>
          <a:lstStyle/>
          <a:p>
            <a:pPr algn="ctr" defTabSz="914400"/>
            <a:r>
              <a:rPr lang="zh-CN" altLang="en-US" sz="3000" b="1" dirty="0">
                <a:solidFill>
                  <a:schemeClr val="bg1"/>
                </a:solidFill>
                <a:latin typeface="微软雅黑" panose="020B0503020204020204" pitchFamily="34" charset="-122"/>
                <a:ea typeface="微软雅黑" panose="020B0503020204020204" pitchFamily="34" charset="-122"/>
                <a:sym typeface="+mn-ea"/>
              </a:rPr>
              <a:t>新办小规模纳税人</a:t>
            </a:r>
            <a:r>
              <a:rPr lang="en-US" altLang="zh-CN" sz="3000" b="1" dirty="0">
                <a:solidFill>
                  <a:schemeClr val="bg1"/>
                </a:solidFill>
                <a:latin typeface="微软雅黑" panose="020B0503020204020204" pitchFamily="34" charset="-122"/>
                <a:ea typeface="微软雅黑" panose="020B0503020204020204" pitchFamily="34" charset="-122"/>
                <a:sym typeface="+mn-ea"/>
              </a:rPr>
              <a:t>“</a:t>
            </a:r>
            <a:r>
              <a:rPr lang="zh-CN" altLang="en-US" sz="3000" b="1" dirty="0">
                <a:solidFill>
                  <a:schemeClr val="bg1"/>
                </a:solidFill>
                <a:latin typeface="微软雅黑" panose="020B0503020204020204" pitchFamily="34" charset="-122"/>
                <a:ea typeface="微软雅黑" panose="020B0503020204020204" pitchFamily="34" charset="-122"/>
                <a:sym typeface="+mn-ea"/>
              </a:rPr>
              <a:t>减税降费红利</a:t>
            </a:r>
            <a:r>
              <a:rPr lang="en-US" altLang="zh-CN" sz="3000" b="1" dirty="0">
                <a:solidFill>
                  <a:schemeClr val="bg1"/>
                </a:solidFill>
                <a:latin typeface="微软雅黑" panose="020B0503020204020204" pitchFamily="34" charset="-122"/>
                <a:ea typeface="微软雅黑" panose="020B0503020204020204" pitchFamily="34" charset="-122"/>
                <a:sym typeface="+mn-ea"/>
              </a:rPr>
              <a:t>”</a:t>
            </a:r>
            <a:r>
              <a:rPr lang="zh-CN" altLang="en-US" sz="3000" b="1" dirty="0">
                <a:solidFill>
                  <a:schemeClr val="bg1"/>
                </a:solidFill>
                <a:latin typeface="微软雅黑" panose="020B0503020204020204" pitchFamily="34" charset="-122"/>
                <a:ea typeface="微软雅黑" panose="020B0503020204020204" pitchFamily="34" charset="-122"/>
                <a:sym typeface="+mn-ea"/>
              </a:rPr>
              <a:t>之增值税</a:t>
            </a:r>
            <a:endParaRPr lang="zh-CN" altLang="en-US" sz="3000" b="1" dirty="0">
              <a:solidFill>
                <a:schemeClr val="bg1"/>
              </a:solidFill>
              <a:latin typeface="微软雅黑" panose="020B0503020204020204" pitchFamily="34" charset="-122"/>
              <a:ea typeface="微软雅黑" panose="020B0503020204020204" pitchFamily="34" charset="-122"/>
            </a:endParaRPr>
          </a:p>
        </p:txBody>
      </p:sp>
      <p:sp>
        <p:nvSpPr>
          <p:cNvPr id="16387" name="矩形 4"/>
          <p:cNvSpPr/>
          <p:nvPr/>
        </p:nvSpPr>
        <p:spPr>
          <a:xfrm>
            <a:off x="1220788" y="295275"/>
            <a:ext cx="6878637" cy="460375"/>
          </a:xfrm>
          <a:prstGeom prst="rect">
            <a:avLst/>
          </a:prstGeom>
          <a:noFill/>
          <a:ln w="9525">
            <a:noFill/>
          </a:ln>
        </p:spPr>
        <p:txBody>
          <a:bodyPr wrap="square" anchor="t">
            <a:spAutoFit/>
          </a:bodyPr>
          <a:lstStyle/>
          <a:p>
            <a:r>
              <a:rPr lang="zh-CN" altLang="en-US" sz="2400" b="1" dirty="0">
                <a:solidFill>
                  <a:srgbClr val="004DA1"/>
                </a:solidFill>
                <a:latin typeface="微软雅黑" panose="020B0503020204020204" pitchFamily="34" charset="-122"/>
                <a:ea typeface="微软雅黑" panose="020B0503020204020204" pitchFamily="34" charset="-122"/>
                <a:sym typeface="等线" panose="02010600030101010101" charset="-122"/>
              </a:rPr>
              <a:t>新办纳税人减税降费政策专题</a:t>
            </a:r>
          </a:p>
        </p:txBody>
      </p:sp>
      <p:sp>
        <p:nvSpPr>
          <p:cNvPr id="2" name="文本框 2"/>
          <p:cNvSpPr txBox="1"/>
          <p:nvPr/>
        </p:nvSpPr>
        <p:spPr>
          <a:xfrm>
            <a:off x="737870" y="2219960"/>
            <a:ext cx="10716895" cy="4246245"/>
          </a:xfrm>
          <a:prstGeom prst="rect">
            <a:avLst/>
          </a:prstGeom>
          <a:noFill/>
          <a:ln w="9525">
            <a:noFill/>
          </a:ln>
        </p:spPr>
        <p:txBody>
          <a:bodyPr wrap="square">
            <a:spAutoFit/>
          </a:bodyPr>
          <a:lstStyle/>
          <a:p>
            <a:pPr>
              <a:lnSpc>
                <a:spcPct val="150000"/>
              </a:lnSpc>
            </a:pPr>
            <a:r>
              <a:rPr lang="en-US" altLang="zh-CN" sz="2000" b="1" dirty="0">
                <a:latin typeface="仿宋_GB2312" panose="02010609030101010101" charset="-122"/>
                <a:ea typeface="仿宋_GB2312" panose="02010609030101010101" charset="-122"/>
              </a:rPr>
              <a:t>    </a:t>
            </a:r>
            <a:r>
              <a:rPr sz="2000" b="1" dirty="0">
                <a:latin typeface="仿宋_GB2312" panose="02010609030101010101" charset="-122"/>
                <a:ea typeface="仿宋_GB2312" panose="02010609030101010101" charset="-122"/>
                <a:sym typeface="+mn-ea"/>
              </a:rPr>
              <a:t>自2019年1月1日起，小规模纳税人发生增值税应税销售行为，合计月销售额未超过10万元（以1个季度为1个纳税期的，季度销售额未超过30万元，下同）的，免征增值税。</a:t>
            </a:r>
          </a:p>
          <a:p>
            <a:pPr>
              <a:lnSpc>
                <a:spcPct val="150000"/>
              </a:lnSpc>
            </a:pPr>
            <a:r>
              <a:rPr sz="2000" b="1" dirty="0">
                <a:latin typeface="仿宋_GB2312" panose="02010609030101010101" charset="-122"/>
                <a:ea typeface="仿宋_GB2312" panose="02010609030101010101" charset="-122"/>
                <a:sym typeface="+mn-ea"/>
              </a:rPr>
              <a:t>　　小规模纳税人发生增值税应税销售行为，合计月销售额超过10万元，但扣除本期发生的销售不动产的销售额后未超过10万元的，其销售货物、劳务、服务、无形资产取得的销售额免征增值税。</a:t>
            </a:r>
          </a:p>
          <a:p>
            <a:pPr>
              <a:lnSpc>
                <a:spcPct val="150000"/>
              </a:lnSpc>
            </a:pPr>
            <a:r>
              <a:rPr sz="2000" b="1" dirty="0">
                <a:latin typeface="仿宋_GB2312" panose="02010609030101010101" charset="-122"/>
                <a:ea typeface="仿宋_GB2312" panose="02010609030101010101" charset="-122"/>
                <a:sym typeface="+mn-ea"/>
              </a:rPr>
              <a:t>    </a:t>
            </a:r>
            <a:r>
              <a:rPr lang="zh-CN" sz="2000" b="1" dirty="0">
                <a:latin typeface="仿宋_GB2312" panose="02010609030101010101" charset="-122"/>
                <a:ea typeface="仿宋_GB2312" panose="02010609030101010101" charset="-122"/>
                <a:sym typeface="+mn-ea"/>
              </a:rPr>
              <a:t>该增值税小微优惠申报时填表享受，无需备案。</a:t>
            </a:r>
            <a:r>
              <a:rPr lang="en-US" altLang="zh-CN" sz="2000" b="1" dirty="0">
                <a:latin typeface="仿宋_GB2312" panose="02010609030101010101" charset="-122"/>
                <a:ea typeface="仿宋_GB2312" panose="02010609030101010101" charset="-122"/>
              </a:rPr>
              <a:t>   </a:t>
            </a:r>
          </a:p>
          <a:p>
            <a:pPr algn="l">
              <a:lnSpc>
                <a:spcPct val="150000"/>
              </a:lnSpc>
            </a:pPr>
            <a:r>
              <a:rPr lang="en-US" altLang="zh-CN" sz="2000" b="1" dirty="0">
                <a:latin typeface="仿宋_GB2312" panose="02010609030101010101" charset="-122"/>
                <a:ea typeface="仿宋_GB2312" panose="02010609030101010101" charset="-122"/>
              </a:rPr>
              <a:t>    </a:t>
            </a:r>
            <a:r>
              <a:rPr lang="zh-CN" altLang="en-US" sz="2000" dirty="0">
                <a:latin typeface="仿宋_GB2312" panose="02010609030101010101" charset="-122"/>
                <a:ea typeface="仿宋_GB2312" panose="02010609030101010101" charset="-122"/>
              </a:rPr>
              <a:t>上述规定</a:t>
            </a:r>
            <a:r>
              <a:rPr lang="en-US" altLang="zh-CN" sz="2000" dirty="0">
                <a:latin typeface="仿宋_GB2312" panose="02010609030101010101" charset="-122"/>
                <a:ea typeface="仿宋_GB2312" panose="02010609030101010101" charset="-122"/>
              </a:rPr>
              <a:t>执行期限为2019年1月1日至2021年12月31日。《财政部 税务总局关于延续小微企业增值税政策的通知》（财税〔2017〕76号）、《财政部 税务总局关于进一步扩大小型微利企业所得税优惠政策范围的通知》（财税〔2018〕77号）同时废止。</a:t>
            </a:r>
            <a:r>
              <a:rPr lang="en-US" altLang="zh-CN" sz="2000" b="1" dirty="0">
                <a:latin typeface="仿宋_GB2312" panose="02010609030101010101" charset="-122"/>
                <a:ea typeface="仿宋_GB2312" panose="02010609030101010101" charset="-122"/>
              </a:rPr>
              <a:t> </a:t>
            </a:r>
            <a:endParaRPr lang="zh-CN" altLang="en-US" sz="2000" b="1" dirty="0">
              <a:latin typeface="仿宋_GB2312" panose="02010609030101010101" charset="-122"/>
              <a:ea typeface="仿宋_GB2312" panose="02010609030101010101" charset="-122"/>
            </a:endParaRPr>
          </a:p>
        </p:txBody>
      </p:sp>
    </p:spTree>
    <p:custDataLst>
      <p:tags r:id="rId1"/>
    </p:custData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4DA1"/>
        </a:solidFill>
        <a:effectLst/>
      </p:bgPr>
    </p:bg>
    <p:spTree>
      <p:nvGrpSpPr>
        <p:cNvPr id="1" name=""/>
        <p:cNvGrpSpPr/>
        <p:nvPr/>
      </p:nvGrpSpPr>
      <p:grpSpPr>
        <a:xfrm>
          <a:off x="0" y="0"/>
          <a:ext cx="0" cy="0"/>
          <a:chOff x="0" y="0"/>
          <a:chExt cx="0" cy="0"/>
        </a:xfrm>
      </p:grpSpPr>
      <p:sp>
        <p:nvSpPr>
          <p:cNvPr id="9" name="矩形 8"/>
          <p:cNvSpPr/>
          <p:nvPr/>
        </p:nvSpPr>
        <p:spPr>
          <a:xfrm>
            <a:off x="-635" y="89535"/>
            <a:ext cx="12192000" cy="6858000"/>
          </a:xfrm>
          <a:prstGeom prst="rect">
            <a:avLst/>
          </a:prstGeom>
          <a:solidFill>
            <a:srgbClr val="004D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en-US" altLang="zh-CN" strike="noStrike" noProof="1"/>
          </a:p>
        </p:txBody>
      </p:sp>
      <p:pic>
        <p:nvPicPr>
          <p:cNvPr id="13315" name="图片 4"/>
          <p:cNvPicPr>
            <a:picLocks noChangeAspect="1"/>
          </p:cNvPicPr>
          <p:nvPr/>
        </p:nvPicPr>
        <p:blipFill>
          <a:blip r:embed="rId2"/>
          <a:stretch>
            <a:fillRect/>
          </a:stretch>
        </p:blipFill>
        <p:spPr>
          <a:xfrm>
            <a:off x="5048250" y="492125"/>
            <a:ext cx="2093913" cy="1409700"/>
          </a:xfrm>
          <a:prstGeom prst="rect">
            <a:avLst/>
          </a:prstGeom>
          <a:noFill/>
          <a:ln w="9525">
            <a:noFill/>
          </a:ln>
        </p:spPr>
      </p:pic>
      <p:grpSp>
        <p:nvGrpSpPr>
          <p:cNvPr id="13316" name="组合 6"/>
          <p:cNvGrpSpPr/>
          <p:nvPr/>
        </p:nvGrpSpPr>
        <p:grpSpPr>
          <a:xfrm>
            <a:off x="1387016" y="2249488"/>
            <a:ext cx="9417963" cy="1663761"/>
            <a:chOff x="1261429" y="2594803"/>
            <a:chExt cx="9416896" cy="1663955"/>
          </a:xfrm>
        </p:grpSpPr>
        <p:sp>
          <p:nvSpPr>
            <p:cNvPr id="2" name="矩形 1"/>
            <p:cNvSpPr/>
            <p:nvPr/>
          </p:nvSpPr>
          <p:spPr>
            <a:xfrm>
              <a:off x="1261429" y="2594803"/>
              <a:ext cx="9416896" cy="1015781"/>
            </a:xfrm>
            <a:prstGeom prst="rect">
              <a:avLst/>
            </a:prstGeom>
          </p:spPr>
          <p:txBody>
            <a:bodyPr wrap="none">
              <a:spAutoFit/>
            </a:bodyPr>
            <a:lstStyle/>
            <a:p>
              <a:pPr algn="ctr" fontAlgn="auto"/>
              <a:r>
                <a:rPr lang="zh-CN" altLang="en-US" sz="6000" b="1" strike="noStrike" noProof="1">
                  <a:solidFill>
                    <a:schemeClr val="bg1"/>
                  </a:solidFill>
                  <a:effectLst>
                    <a:outerShdw blurRad="469900" dist="38100" dir="2700000" algn="tl">
                      <a:srgbClr val="000000">
                        <a:alpha val="30000"/>
                      </a:srgbClr>
                    </a:outerShdw>
                  </a:effectLst>
                  <a:latin typeface="微软雅黑" panose="020B0503020204020204" pitchFamily="34" charset="-122"/>
                  <a:ea typeface="微软雅黑" panose="020B0503020204020204" pitchFamily="34" charset="-122"/>
                </a:rPr>
                <a:t>新</a:t>
              </a:r>
              <a:r>
                <a:rPr lang="zh-CN" altLang="en-US" sz="6000" b="1" strike="noStrike" noProof="1" smtClean="0">
                  <a:solidFill>
                    <a:schemeClr val="bg1"/>
                  </a:solidFill>
                  <a:effectLst>
                    <a:outerShdw blurRad="469900" dist="38100" dir="2700000" algn="tl">
                      <a:srgbClr val="000000">
                        <a:alpha val="30000"/>
                      </a:srgbClr>
                    </a:outerShdw>
                  </a:effectLst>
                  <a:latin typeface="微软雅黑" panose="020B0503020204020204" pitchFamily="34" charset="-122"/>
                  <a:ea typeface="微软雅黑" panose="020B0503020204020204" pitchFamily="34" charset="-122"/>
                </a:rPr>
                <a:t>办企业减税</a:t>
              </a:r>
              <a:r>
                <a:rPr lang="zh-CN" altLang="en-US" sz="6000" b="1" strike="noStrike" noProof="1">
                  <a:solidFill>
                    <a:schemeClr val="bg1"/>
                  </a:solidFill>
                  <a:effectLst>
                    <a:outerShdw blurRad="469900" dist="38100" dir="2700000" algn="tl">
                      <a:srgbClr val="000000">
                        <a:alpha val="30000"/>
                      </a:srgbClr>
                    </a:outerShdw>
                  </a:effectLst>
                  <a:latin typeface="微软雅黑" panose="020B0503020204020204" pitchFamily="34" charset="-122"/>
                  <a:ea typeface="微软雅黑" panose="020B0503020204020204" pitchFamily="34" charset="-122"/>
                </a:rPr>
                <a:t>降费政策专题</a:t>
              </a:r>
            </a:p>
          </p:txBody>
        </p:sp>
        <p:sp>
          <p:nvSpPr>
            <p:cNvPr id="13318" name="矩形 5"/>
            <p:cNvSpPr/>
            <p:nvPr/>
          </p:nvSpPr>
          <p:spPr>
            <a:xfrm>
              <a:off x="2002723" y="3736727"/>
              <a:ext cx="7934583" cy="522031"/>
            </a:xfrm>
            <a:prstGeom prst="rect">
              <a:avLst/>
            </a:prstGeom>
            <a:noFill/>
            <a:ln w="9525">
              <a:noFill/>
            </a:ln>
          </p:spPr>
          <p:txBody>
            <a:bodyPr wrap="square" anchor="t">
              <a:spAutoFit/>
            </a:bodyPr>
            <a:lstStyle/>
            <a:p>
              <a:pPr algn="ct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sp>
        <p:nvSpPr>
          <p:cNvPr id="13319" name="文本框 7"/>
          <p:cNvSpPr txBox="1"/>
          <p:nvPr/>
        </p:nvSpPr>
        <p:spPr>
          <a:xfrm>
            <a:off x="4176395" y="4847273"/>
            <a:ext cx="3840480" cy="922020"/>
          </a:xfrm>
          <a:prstGeom prst="rect">
            <a:avLst/>
          </a:prstGeom>
          <a:noFill/>
          <a:ln w="9525">
            <a:noFill/>
          </a:ln>
        </p:spPr>
        <p:txBody>
          <a:bodyPr wrap="none" anchor="t">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国家税务总局广西壮族自治区税务局</a:t>
            </a:r>
          </a:p>
          <a:p>
            <a:pPr algn="ctr"/>
            <a:endParaRPr lang="en-US" altLang="zh-CN" dirty="0">
              <a:solidFill>
                <a:schemeClr val="bg1"/>
              </a:solidFill>
              <a:latin typeface="微软雅黑" panose="020B0503020204020204" pitchFamily="34" charset="-122"/>
              <a:ea typeface="微软雅黑" panose="020B0503020204020204" pitchFamily="34" charset="-122"/>
            </a:endParaRPr>
          </a:p>
          <a:p>
            <a:pPr algn="ctr"/>
            <a:r>
              <a:rPr lang="en-US" altLang="zh-CN" dirty="0">
                <a:solidFill>
                  <a:schemeClr val="bg1"/>
                </a:solidFill>
                <a:latin typeface="微软雅黑" panose="020B0503020204020204" pitchFamily="34" charset="-122"/>
                <a:ea typeface="微软雅黑" panose="020B0503020204020204" pitchFamily="34" charset="-122"/>
              </a:rPr>
              <a:t>2020</a:t>
            </a:r>
            <a:r>
              <a:rPr lang="zh-CN" altLang="en-US" dirty="0">
                <a:solidFill>
                  <a:schemeClr val="bg1"/>
                </a:solidFill>
                <a:latin typeface="微软雅黑" panose="020B0503020204020204" pitchFamily="34" charset="-122"/>
                <a:ea typeface="微软雅黑" panose="020B0503020204020204" pitchFamily="34" charset="-122"/>
              </a:rPr>
              <a:t>年</a:t>
            </a:r>
            <a:r>
              <a:rPr lang="en-US" altLang="zh-CN" dirty="0">
                <a:solidFill>
                  <a:schemeClr val="bg1"/>
                </a:solidFill>
                <a:latin typeface="微软雅黑" panose="020B0503020204020204" pitchFamily="34" charset="-122"/>
                <a:ea typeface="微软雅黑" panose="020B0503020204020204" pitchFamily="34" charset="-122"/>
              </a:rPr>
              <a:t>1</a:t>
            </a:r>
            <a:r>
              <a:rPr lang="zh-CN" altLang="en-US" dirty="0">
                <a:solidFill>
                  <a:schemeClr val="bg1"/>
                </a:solidFill>
                <a:latin typeface="微软雅黑" panose="020B0503020204020204" pitchFamily="34" charset="-122"/>
                <a:ea typeface="微软雅黑" panose="020B0503020204020204" pitchFamily="34" charset="-122"/>
              </a:rPr>
              <a:t>月</a:t>
            </a:r>
            <a:r>
              <a:rPr lang="en-US" altLang="zh-CN" dirty="0">
                <a:solidFill>
                  <a:schemeClr val="bg1"/>
                </a:solidFill>
                <a:latin typeface="微软雅黑" panose="020B0503020204020204" pitchFamily="34" charset="-122"/>
                <a:ea typeface="微软雅黑" panose="020B0503020204020204" pitchFamily="34" charset="-122"/>
              </a:rPr>
              <a:t>8</a:t>
            </a:r>
            <a:r>
              <a:rPr lang="zh-CN" altLang="en-US" dirty="0">
                <a:solidFill>
                  <a:schemeClr val="bg1"/>
                </a:solidFill>
                <a:latin typeface="微软雅黑" panose="020B0503020204020204" pitchFamily="34" charset="-122"/>
                <a:ea typeface="微软雅黑" panose="020B0503020204020204" pitchFamily="34" charset="-122"/>
              </a:rPr>
              <a:t>日</a:t>
            </a: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24"/>
          <p:cNvSpPr/>
          <p:nvPr/>
        </p:nvSpPr>
        <p:spPr>
          <a:xfrm>
            <a:off x="622300" y="1193800"/>
            <a:ext cx="10717213" cy="553085"/>
          </a:xfrm>
          <a:prstGeom prst="rect">
            <a:avLst/>
          </a:prstGeom>
          <a:solidFill>
            <a:srgbClr val="004DA1"/>
          </a:solidFill>
          <a:ln w="9525">
            <a:noFill/>
          </a:ln>
        </p:spPr>
        <p:txBody>
          <a:bodyPr wrap="square" anchor="t">
            <a:spAutoFit/>
          </a:bodyPr>
          <a:lstStyle/>
          <a:p>
            <a:pPr algn="ctr" defTabSz="914400"/>
            <a:r>
              <a:rPr lang="zh-CN" altLang="en-US" sz="3000" b="1" dirty="0">
                <a:solidFill>
                  <a:schemeClr val="bg1"/>
                </a:solidFill>
                <a:latin typeface="微软雅黑" panose="020B0503020204020204" pitchFamily="34" charset="-122"/>
                <a:ea typeface="微软雅黑" panose="020B0503020204020204" pitchFamily="34" charset="-122"/>
                <a:sym typeface="+mn-ea"/>
              </a:rPr>
              <a:t>新办小规模纳税人</a:t>
            </a:r>
            <a:r>
              <a:rPr lang="en-US" altLang="zh-CN" sz="3000" b="1" dirty="0">
                <a:solidFill>
                  <a:schemeClr val="bg1"/>
                </a:solidFill>
                <a:latin typeface="微软雅黑" panose="020B0503020204020204" pitchFamily="34" charset="-122"/>
                <a:ea typeface="微软雅黑" panose="020B0503020204020204" pitchFamily="34" charset="-122"/>
                <a:sym typeface="+mn-ea"/>
              </a:rPr>
              <a:t>“</a:t>
            </a:r>
            <a:r>
              <a:rPr lang="zh-CN" altLang="en-US" sz="3000" b="1" dirty="0">
                <a:solidFill>
                  <a:schemeClr val="bg1"/>
                </a:solidFill>
                <a:latin typeface="微软雅黑" panose="020B0503020204020204" pitchFamily="34" charset="-122"/>
                <a:ea typeface="微软雅黑" panose="020B0503020204020204" pitchFamily="34" charset="-122"/>
                <a:sym typeface="+mn-ea"/>
              </a:rPr>
              <a:t>减税降费红利</a:t>
            </a:r>
            <a:r>
              <a:rPr lang="en-US" altLang="zh-CN" sz="3000" b="1" dirty="0">
                <a:solidFill>
                  <a:schemeClr val="bg1"/>
                </a:solidFill>
                <a:latin typeface="微软雅黑" panose="020B0503020204020204" pitchFamily="34" charset="-122"/>
                <a:ea typeface="微软雅黑" panose="020B0503020204020204" pitchFamily="34" charset="-122"/>
                <a:sym typeface="+mn-ea"/>
              </a:rPr>
              <a:t>”</a:t>
            </a:r>
            <a:r>
              <a:rPr lang="zh-CN" altLang="en-US" sz="3000" b="1" dirty="0">
                <a:solidFill>
                  <a:schemeClr val="bg1"/>
                </a:solidFill>
                <a:latin typeface="微软雅黑" panose="020B0503020204020204" pitchFamily="34" charset="-122"/>
                <a:ea typeface="微软雅黑" panose="020B0503020204020204" pitchFamily="34" charset="-122"/>
                <a:sym typeface="+mn-ea"/>
              </a:rPr>
              <a:t>之增值税</a:t>
            </a:r>
            <a:r>
              <a:rPr lang="zh-CN" altLang="en-US" sz="3000" b="1" dirty="0">
                <a:solidFill>
                  <a:schemeClr val="bg1"/>
                </a:solidFill>
                <a:latin typeface="微软雅黑" panose="020B0503020204020204" pitchFamily="34" charset="-122"/>
                <a:ea typeface="微软雅黑" panose="020B0503020204020204" pitchFamily="34" charset="-122"/>
              </a:rPr>
              <a:t>（举例</a:t>
            </a:r>
            <a:r>
              <a:rPr lang="en-US" altLang="zh-CN" sz="3000" b="1" dirty="0">
                <a:solidFill>
                  <a:schemeClr val="bg1"/>
                </a:solidFill>
                <a:latin typeface="微软雅黑" panose="020B0503020204020204" pitchFamily="34" charset="-122"/>
                <a:ea typeface="微软雅黑" panose="020B0503020204020204" pitchFamily="34" charset="-122"/>
              </a:rPr>
              <a:t>1</a:t>
            </a:r>
            <a:r>
              <a:rPr lang="zh-CN" altLang="en-US" sz="3000" b="1" dirty="0">
                <a:solidFill>
                  <a:schemeClr val="bg1"/>
                </a:solidFill>
                <a:latin typeface="微软雅黑" panose="020B0503020204020204" pitchFamily="34" charset="-122"/>
                <a:ea typeface="微软雅黑" panose="020B0503020204020204" pitchFamily="34" charset="-122"/>
              </a:rPr>
              <a:t>）</a:t>
            </a:r>
          </a:p>
        </p:txBody>
      </p:sp>
      <p:sp>
        <p:nvSpPr>
          <p:cNvPr id="16387" name="矩形 4"/>
          <p:cNvSpPr/>
          <p:nvPr/>
        </p:nvSpPr>
        <p:spPr>
          <a:xfrm>
            <a:off x="1220788" y="295275"/>
            <a:ext cx="6878637" cy="460375"/>
          </a:xfrm>
          <a:prstGeom prst="rect">
            <a:avLst/>
          </a:prstGeom>
          <a:noFill/>
          <a:ln w="9525">
            <a:noFill/>
          </a:ln>
        </p:spPr>
        <p:txBody>
          <a:bodyPr wrap="square" anchor="t">
            <a:spAutoFit/>
          </a:bodyPr>
          <a:lstStyle/>
          <a:p>
            <a:r>
              <a:rPr lang="zh-CN" altLang="en-US" sz="2400" b="1" dirty="0">
                <a:solidFill>
                  <a:srgbClr val="004DA1"/>
                </a:solidFill>
                <a:latin typeface="微软雅黑" panose="020B0503020204020204" pitchFamily="34" charset="-122"/>
                <a:ea typeface="微软雅黑" panose="020B0503020204020204" pitchFamily="34" charset="-122"/>
                <a:sym typeface="等线" panose="02010600030101010101" charset="-122"/>
              </a:rPr>
              <a:t>新办纳税人减税降费政策专题</a:t>
            </a:r>
          </a:p>
        </p:txBody>
      </p:sp>
      <p:sp>
        <p:nvSpPr>
          <p:cNvPr id="2" name="文本框 2"/>
          <p:cNvSpPr txBox="1"/>
          <p:nvPr/>
        </p:nvSpPr>
        <p:spPr>
          <a:xfrm>
            <a:off x="737870" y="2219960"/>
            <a:ext cx="10716895" cy="2399665"/>
          </a:xfrm>
          <a:prstGeom prst="rect">
            <a:avLst/>
          </a:prstGeom>
          <a:noFill/>
          <a:ln w="9525">
            <a:noFill/>
          </a:ln>
        </p:spPr>
        <p:txBody>
          <a:bodyPr wrap="square">
            <a:spAutoFit/>
          </a:bodyPr>
          <a:lstStyle/>
          <a:p>
            <a:pPr>
              <a:lnSpc>
                <a:spcPct val="150000"/>
              </a:lnSpc>
            </a:pPr>
            <a:r>
              <a:rPr lang="en-US" altLang="zh-CN" sz="2000" b="1" dirty="0">
                <a:latin typeface="仿宋_GB2312" panose="02010609030101010101" charset="-122"/>
                <a:ea typeface="仿宋_GB2312" panose="02010609030101010101" charset="-122"/>
              </a:rPr>
              <a:t>    </a:t>
            </a:r>
            <a:r>
              <a:rPr sz="2000" b="1" dirty="0">
                <a:latin typeface="仿宋_GB2312" panose="02010609030101010101" charset="-122"/>
                <a:ea typeface="仿宋_GB2312" panose="02010609030101010101" charset="-122"/>
                <a:sym typeface="+mn-ea"/>
              </a:rPr>
              <a:t>幸福影楼为</a:t>
            </a:r>
            <a:r>
              <a:rPr sz="2000" b="1" dirty="0">
                <a:solidFill>
                  <a:srgbClr val="FF0000"/>
                </a:solidFill>
                <a:latin typeface="仿宋_GB2312" panose="02010609030101010101" charset="-122"/>
                <a:ea typeface="仿宋_GB2312" panose="02010609030101010101" charset="-122"/>
                <a:sym typeface="+mn-ea"/>
              </a:rPr>
              <a:t>按</a:t>
            </a:r>
            <a:r>
              <a:rPr lang="zh-CN" sz="2000" b="1" dirty="0">
                <a:solidFill>
                  <a:srgbClr val="FF0000"/>
                </a:solidFill>
                <a:latin typeface="仿宋_GB2312" panose="02010609030101010101" charset="-122"/>
                <a:ea typeface="仿宋_GB2312" panose="02010609030101010101" charset="-122"/>
                <a:sym typeface="+mn-ea"/>
              </a:rPr>
              <a:t>季度</a:t>
            </a:r>
            <a:r>
              <a:rPr sz="2000" b="1" dirty="0">
                <a:latin typeface="仿宋_GB2312" panose="02010609030101010101" charset="-122"/>
                <a:ea typeface="仿宋_GB2312" panose="02010609030101010101" charset="-122"/>
                <a:sym typeface="+mn-ea"/>
              </a:rPr>
              <a:t>申报的小规模纳税人，2019年1</a:t>
            </a:r>
            <a:r>
              <a:rPr lang="zh-CN" sz="2000" b="1" dirty="0">
                <a:latin typeface="仿宋_GB2312" panose="02010609030101010101" charset="-122"/>
                <a:ea typeface="仿宋_GB2312" panose="02010609030101010101" charset="-122"/>
                <a:sym typeface="+mn-ea"/>
              </a:rPr>
              <a:t>季度</a:t>
            </a:r>
            <a:r>
              <a:rPr sz="2000" b="1" dirty="0">
                <a:latin typeface="仿宋_GB2312" panose="02010609030101010101" charset="-122"/>
                <a:ea typeface="仿宋_GB2312" panose="02010609030101010101" charset="-122"/>
                <a:sym typeface="+mn-ea"/>
              </a:rPr>
              <a:t>销售货物</a:t>
            </a:r>
            <a:r>
              <a:rPr lang="en-US" sz="2000" b="1" dirty="0">
                <a:latin typeface="仿宋_GB2312" panose="02010609030101010101" charset="-122"/>
                <a:ea typeface="仿宋_GB2312" panose="02010609030101010101" charset="-122"/>
                <a:sym typeface="+mn-ea"/>
              </a:rPr>
              <a:t>7</a:t>
            </a:r>
            <a:r>
              <a:rPr sz="2000" b="1" dirty="0">
                <a:latin typeface="仿宋_GB2312" panose="02010609030101010101" charset="-122"/>
                <a:ea typeface="仿宋_GB2312" panose="02010609030101010101" charset="-122"/>
                <a:sym typeface="+mn-ea"/>
              </a:rPr>
              <a:t>万元，提供摄影服务3万元，销售不动产2</a:t>
            </a:r>
            <a:r>
              <a:rPr lang="en-US" sz="2000" b="1" dirty="0">
                <a:latin typeface="仿宋_GB2312" panose="02010609030101010101" charset="-122"/>
                <a:ea typeface="仿宋_GB2312" panose="02010609030101010101" charset="-122"/>
                <a:sym typeface="+mn-ea"/>
              </a:rPr>
              <a:t>0</a:t>
            </a:r>
            <a:r>
              <a:rPr sz="2000" b="1" dirty="0">
                <a:latin typeface="仿宋_GB2312" panose="02010609030101010101" charset="-122"/>
                <a:ea typeface="仿宋_GB2312" panose="02010609030101010101" charset="-122"/>
                <a:sym typeface="+mn-ea"/>
              </a:rPr>
              <a:t>万元。合计销售额为</a:t>
            </a:r>
            <a:r>
              <a:rPr lang="en-US" sz="2000" b="1" dirty="0">
                <a:latin typeface="仿宋_GB2312" panose="02010609030101010101" charset="-122"/>
                <a:ea typeface="仿宋_GB2312" panose="02010609030101010101" charset="-122"/>
                <a:sym typeface="+mn-ea"/>
              </a:rPr>
              <a:t>30</a:t>
            </a:r>
            <a:r>
              <a:rPr sz="2000" b="1" dirty="0">
                <a:latin typeface="仿宋_GB2312" panose="02010609030101010101" charset="-122"/>
                <a:ea typeface="仿宋_GB2312" panose="02010609030101010101" charset="-122"/>
                <a:sym typeface="+mn-ea"/>
              </a:rPr>
              <a:t>（=</a:t>
            </a:r>
            <a:r>
              <a:rPr lang="en-US" sz="2000" b="1" dirty="0">
                <a:latin typeface="仿宋_GB2312" panose="02010609030101010101" charset="-122"/>
                <a:ea typeface="仿宋_GB2312" panose="02010609030101010101" charset="-122"/>
                <a:sym typeface="+mn-ea"/>
              </a:rPr>
              <a:t>7</a:t>
            </a:r>
            <a:r>
              <a:rPr sz="2000" b="1" dirty="0">
                <a:latin typeface="仿宋_GB2312" panose="02010609030101010101" charset="-122"/>
                <a:ea typeface="仿宋_GB2312" panose="02010609030101010101" charset="-122"/>
                <a:sym typeface="+mn-ea"/>
              </a:rPr>
              <a:t>+3+</a:t>
            </a:r>
            <a:r>
              <a:rPr lang="en-US" sz="2000" b="1" dirty="0">
                <a:latin typeface="仿宋_GB2312" panose="02010609030101010101" charset="-122"/>
                <a:ea typeface="仿宋_GB2312" panose="02010609030101010101" charset="-122"/>
                <a:sym typeface="+mn-ea"/>
              </a:rPr>
              <a:t>20</a:t>
            </a:r>
            <a:r>
              <a:rPr sz="2000" b="1" dirty="0">
                <a:latin typeface="仿宋_GB2312" panose="02010609030101010101" charset="-122"/>
                <a:ea typeface="仿宋_GB2312" panose="02010609030101010101" charset="-122"/>
                <a:sym typeface="+mn-ea"/>
              </a:rPr>
              <a:t>）万元，未超过</a:t>
            </a:r>
            <a:r>
              <a:rPr lang="en-US" sz="2000" b="1" dirty="0">
                <a:latin typeface="仿宋_GB2312" panose="02010609030101010101" charset="-122"/>
                <a:ea typeface="仿宋_GB2312" panose="02010609030101010101" charset="-122"/>
                <a:sym typeface="+mn-ea"/>
              </a:rPr>
              <a:t>30</a:t>
            </a:r>
            <a:r>
              <a:rPr sz="2000" b="1" dirty="0">
                <a:latin typeface="仿宋_GB2312" panose="02010609030101010101" charset="-122"/>
                <a:ea typeface="仿宋_GB2312" panose="02010609030101010101" charset="-122"/>
                <a:sym typeface="+mn-ea"/>
              </a:rPr>
              <a:t>万元免税标准，因此，幸福影楼销售货物、摄影服务和不动产取得的销售额</a:t>
            </a:r>
            <a:r>
              <a:rPr lang="en-US" sz="2000" b="1" dirty="0">
                <a:latin typeface="仿宋_GB2312" panose="02010609030101010101" charset="-122"/>
                <a:ea typeface="仿宋_GB2312" panose="02010609030101010101" charset="-122"/>
                <a:sym typeface="+mn-ea"/>
              </a:rPr>
              <a:t>30</a:t>
            </a:r>
            <a:r>
              <a:rPr sz="2000" b="1" dirty="0">
                <a:latin typeface="仿宋_GB2312" panose="02010609030101010101" charset="-122"/>
                <a:ea typeface="仿宋_GB2312" panose="02010609030101010101" charset="-122"/>
                <a:sym typeface="+mn-ea"/>
              </a:rPr>
              <a:t>万元，符合优惠享受条件，2019年1</a:t>
            </a:r>
            <a:r>
              <a:rPr lang="zh-CN" sz="2000" b="1" dirty="0">
                <a:latin typeface="仿宋_GB2312" panose="02010609030101010101" charset="-122"/>
                <a:ea typeface="仿宋_GB2312" panose="02010609030101010101" charset="-122"/>
                <a:sym typeface="+mn-ea"/>
              </a:rPr>
              <a:t>季度</a:t>
            </a:r>
            <a:r>
              <a:rPr sz="2000" b="1" dirty="0">
                <a:latin typeface="仿宋_GB2312" panose="02010609030101010101" charset="-122"/>
                <a:ea typeface="仿宋_GB2312" panose="02010609030101010101" charset="-122"/>
                <a:sym typeface="+mn-ea"/>
              </a:rPr>
              <a:t>应纳增值税额为0。</a:t>
            </a:r>
          </a:p>
          <a:p>
            <a:pPr>
              <a:lnSpc>
                <a:spcPct val="150000"/>
              </a:lnSpc>
            </a:pPr>
            <a:r>
              <a:rPr lang="en-US" altLang="zh-CN" sz="2000" b="1" dirty="0">
                <a:latin typeface="仿宋_GB2312" panose="02010609030101010101" charset="-122"/>
                <a:ea typeface="仿宋_GB2312" panose="02010609030101010101" charset="-122"/>
              </a:rPr>
              <a:t>    </a:t>
            </a:r>
            <a:endParaRPr lang="zh-CN" altLang="en-US" sz="2000" b="1" dirty="0">
              <a:latin typeface="仿宋_GB2312" panose="02010609030101010101" charset="-122"/>
              <a:ea typeface="仿宋_GB2312" panose="02010609030101010101" charset="-122"/>
            </a:endParaRPr>
          </a:p>
        </p:txBody>
      </p:sp>
    </p:spTree>
    <p:custDataLst>
      <p:tags r:id="rId1"/>
    </p:custData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24"/>
          <p:cNvSpPr/>
          <p:nvPr/>
        </p:nvSpPr>
        <p:spPr>
          <a:xfrm>
            <a:off x="622300" y="1193800"/>
            <a:ext cx="10717213" cy="553085"/>
          </a:xfrm>
          <a:prstGeom prst="rect">
            <a:avLst/>
          </a:prstGeom>
          <a:solidFill>
            <a:srgbClr val="004DA1"/>
          </a:solidFill>
          <a:ln w="9525">
            <a:noFill/>
          </a:ln>
        </p:spPr>
        <p:txBody>
          <a:bodyPr wrap="square" anchor="t">
            <a:spAutoFit/>
          </a:bodyPr>
          <a:lstStyle/>
          <a:p>
            <a:pPr algn="ctr" defTabSz="914400"/>
            <a:r>
              <a:rPr lang="zh-CN" altLang="en-US" sz="3000" b="1" dirty="0">
                <a:solidFill>
                  <a:schemeClr val="bg1"/>
                </a:solidFill>
                <a:latin typeface="微软雅黑" panose="020B0503020204020204" pitchFamily="34" charset="-122"/>
                <a:ea typeface="微软雅黑" panose="020B0503020204020204" pitchFamily="34" charset="-122"/>
                <a:sym typeface="+mn-ea"/>
              </a:rPr>
              <a:t>新办小规模纳税人</a:t>
            </a:r>
            <a:r>
              <a:rPr lang="en-US" altLang="zh-CN" sz="3000" b="1" dirty="0">
                <a:solidFill>
                  <a:schemeClr val="bg1"/>
                </a:solidFill>
                <a:latin typeface="微软雅黑" panose="020B0503020204020204" pitchFamily="34" charset="-122"/>
                <a:ea typeface="微软雅黑" panose="020B0503020204020204" pitchFamily="34" charset="-122"/>
                <a:sym typeface="+mn-ea"/>
              </a:rPr>
              <a:t>“</a:t>
            </a:r>
            <a:r>
              <a:rPr lang="zh-CN" altLang="en-US" sz="3000" b="1" dirty="0">
                <a:solidFill>
                  <a:schemeClr val="bg1"/>
                </a:solidFill>
                <a:latin typeface="微软雅黑" panose="020B0503020204020204" pitchFamily="34" charset="-122"/>
                <a:ea typeface="微软雅黑" panose="020B0503020204020204" pitchFamily="34" charset="-122"/>
                <a:sym typeface="+mn-ea"/>
              </a:rPr>
              <a:t>减税降费红利</a:t>
            </a:r>
            <a:r>
              <a:rPr lang="en-US" altLang="zh-CN" sz="3000" b="1" dirty="0">
                <a:solidFill>
                  <a:schemeClr val="bg1"/>
                </a:solidFill>
                <a:latin typeface="微软雅黑" panose="020B0503020204020204" pitchFamily="34" charset="-122"/>
                <a:ea typeface="微软雅黑" panose="020B0503020204020204" pitchFamily="34" charset="-122"/>
                <a:sym typeface="+mn-ea"/>
              </a:rPr>
              <a:t>”</a:t>
            </a:r>
            <a:r>
              <a:rPr lang="zh-CN" altLang="en-US" sz="3000" b="1" dirty="0">
                <a:solidFill>
                  <a:schemeClr val="bg1"/>
                </a:solidFill>
                <a:latin typeface="微软雅黑" panose="020B0503020204020204" pitchFamily="34" charset="-122"/>
                <a:ea typeface="微软雅黑" panose="020B0503020204020204" pitchFamily="34" charset="-122"/>
                <a:sym typeface="+mn-ea"/>
              </a:rPr>
              <a:t>之增值税</a:t>
            </a:r>
            <a:r>
              <a:rPr lang="zh-CN" altLang="en-US" sz="3000" b="1" dirty="0">
                <a:solidFill>
                  <a:schemeClr val="bg1"/>
                </a:solidFill>
                <a:latin typeface="微软雅黑" panose="020B0503020204020204" pitchFamily="34" charset="-122"/>
                <a:ea typeface="微软雅黑" panose="020B0503020204020204" pitchFamily="34" charset="-122"/>
              </a:rPr>
              <a:t>（举例</a:t>
            </a:r>
            <a:r>
              <a:rPr lang="en-US" altLang="zh-CN" sz="3000" b="1" dirty="0">
                <a:solidFill>
                  <a:schemeClr val="bg1"/>
                </a:solidFill>
                <a:latin typeface="微软雅黑" panose="020B0503020204020204" pitchFamily="34" charset="-122"/>
                <a:ea typeface="微软雅黑" panose="020B0503020204020204" pitchFamily="34" charset="-122"/>
              </a:rPr>
              <a:t>2</a:t>
            </a:r>
            <a:r>
              <a:rPr lang="zh-CN" altLang="en-US" sz="3000" b="1" dirty="0">
                <a:solidFill>
                  <a:schemeClr val="bg1"/>
                </a:solidFill>
                <a:latin typeface="微软雅黑" panose="020B0503020204020204" pitchFamily="34" charset="-122"/>
                <a:ea typeface="微软雅黑" panose="020B0503020204020204" pitchFamily="34" charset="-122"/>
              </a:rPr>
              <a:t>）</a:t>
            </a:r>
          </a:p>
        </p:txBody>
      </p:sp>
      <p:sp>
        <p:nvSpPr>
          <p:cNvPr id="16387" name="矩形 4"/>
          <p:cNvSpPr/>
          <p:nvPr/>
        </p:nvSpPr>
        <p:spPr>
          <a:xfrm>
            <a:off x="1220788" y="295275"/>
            <a:ext cx="6878637" cy="460375"/>
          </a:xfrm>
          <a:prstGeom prst="rect">
            <a:avLst/>
          </a:prstGeom>
          <a:noFill/>
          <a:ln w="9525">
            <a:noFill/>
          </a:ln>
        </p:spPr>
        <p:txBody>
          <a:bodyPr wrap="square" anchor="t">
            <a:spAutoFit/>
          </a:bodyPr>
          <a:lstStyle/>
          <a:p>
            <a:r>
              <a:rPr lang="zh-CN" altLang="en-US" sz="2400" b="1" dirty="0">
                <a:solidFill>
                  <a:srgbClr val="004DA1"/>
                </a:solidFill>
                <a:latin typeface="微软雅黑" panose="020B0503020204020204" pitchFamily="34" charset="-122"/>
                <a:ea typeface="微软雅黑" panose="020B0503020204020204" pitchFamily="34" charset="-122"/>
                <a:sym typeface="等线" panose="02010600030101010101" charset="-122"/>
              </a:rPr>
              <a:t>新办纳税人减税降费政策专题</a:t>
            </a:r>
          </a:p>
        </p:txBody>
      </p:sp>
      <p:sp>
        <p:nvSpPr>
          <p:cNvPr id="2" name="文本框 2"/>
          <p:cNvSpPr txBox="1"/>
          <p:nvPr/>
        </p:nvSpPr>
        <p:spPr>
          <a:xfrm>
            <a:off x="737870" y="2219960"/>
            <a:ext cx="10716895" cy="2399665"/>
          </a:xfrm>
          <a:prstGeom prst="rect">
            <a:avLst/>
          </a:prstGeom>
          <a:noFill/>
          <a:ln w="9525">
            <a:noFill/>
          </a:ln>
        </p:spPr>
        <p:txBody>
          <a:bodyPr wrap="square">
            <a:spAutoFit/>
          </a:bodyPr>
          <a:lstStyle/>
          <a:p>
            <a:pPr>
              <a:lnSpc>
                <a:spcPct val="150000"/>
              </a:lnSpc>
            </a:pPr>
            <a:r>
              <a:rPr lang="en-US" altLang="zh-CN" sz="2000" b="1" dirty="0">
                <a:latin typeface="仿宋_GB2312" panose="02010609030101010101" charset="-122"/>
                <a:ea typeface="仿宋_GB2312" panose="02010609030101010101" charset="-122"/>
              </a:rPr>
              <a:t>    </a:t>
            </a:r>
            <a:r>
              <a:rPr lang="zh-CN" altLang="en-US" sz="2000" b="1" dirty="0">
                <a:latin typeface="仿宋_GB2312" panose="02010609030101010101" charset="-122"/>
                <a:ea typeface="仿宋_GB2312" panose="02010609030101010101" charset="-122"/>
              </a:rPr>
              <a:t>炫彩</a:t>
            </a:r>
            <a:r>
              <a:rPr sz="2000" b="1" dirty="0">
                <a:latin typeface="仿宋_GB2312" panose="02010609030101010101" charset="-122"/>
                <a:ea typeface="仿宋_GB2312" panose="02010609030101010101" charset="-122"/>
                <a:sym typeface="+mn-ea"/>
              </a:rPr>
              <a:t>理发店为</a:t>
            </a:r>
            <a:r>
              <a:rPr sz="2000" b="1" dirty="0">
                <a:solidFill>
                  <a:srgbClr val="FF0000"/>
                </a:solidFill>
                <a:latin typeface="仿宋_GB2312" panose="02010609030101010101" charset="-122"/>
                <a:ea typeface="仿宋_GB2312" panose="02010609030101010101" charset="-122"/>
                <a:sym typeface="+mn-ea"/>
              </a:rPr>
              <a:t>按月</a:t>
            </a:r>
            <a:r>
              <a:rPr sz="2000" b="1" dirty="0">
                <a:latin typeface="仿宋_GB2312" panose="02010609030101010101" charset="-122"/>
                <a:ea typeface="仿宋_GB2312" panose="02010609030101010101" charset="-122"/>
                <a:sym typeface="+mn-ea"/>
              </a:rPr>
              <a:t>申报的小规模纳税人，2019年1月销售货物5万元，提供美发服务3万元，销售不动产3万元。合计销售额为11（=5+3+3）万元，剔除销售不动产后的销售额为8(=5+3)万元，因此，该纳税人销售货物和美发服务相对应的销售额8万元可以享受小规模纳税人免税政策，销售不动产3万元应按照现行规定纳税。</a:t>
            </a:r>
          </a:p>
          <a:p>
            <a:pPr>
              <a:lnSpc>
                <a:spcPct val="150000"/>
              </a:lnSpc>
            </a:pPr>
            <a:r>
              <a:rPr lang="en-US" altLang="zh-CN" sz="2000" b="1" dirty="0">
                <a:latin typeface="仿宋_GB2312" panose="02010609030101010101" charset="-122"/>
                <a:ea typeface="仿宋_GB2312" panose="02010609030101010101" charset="-122"/>
              </a:rPr>
              <a:t>    </a:t>
            </a:r>
            <a:endParaRPr lang="zh-CN" altLang="en-US" sz="2000" b="1" dirty="0">
              <a:latin typeface="仿宋_GB2312" panose="02010609030101010101" charset="-122"/>
              <a:ea typeface="仿宋_GB2312" panose="02010609030101010101" charset="-122"/>
            </a:endParaRPr>
          </a:p>
        </p:txBody>
      </p:sp>
    </p:spTree>
    <p:custDataLst>
      <p:tags r:id="rId1"/>
    </p:custData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24"/>
          <p:cNvSpPr/>
          <p:nvPr/>
        </p:nvSpPr>
        <p:spPr>
          <a:xfrm>
            <a:off x="622300" y="1193800"/>
            <a:ext cx="10717213" cy="553085"/>
          </a:xfrm>
          <a:prstGeom prst="rect">
            <a:avLst/>
          </a:prstGeom>
          <a:solidFill>
            <a:srgbClr val="004DA1"/>
          </a:solidFill>
          <a:ln w="9525">
            <a:noFill/>
          </a:ln>
        </p:spPr>
        <p:txBody>
          <a:bodyPr wrap="square" anchor="t">
            <a:spAutoFit/>
          </a:bodyPr>
          <a:lstStyle/>
          <a:p>
            <a:pPr algn="ctr" defTabSz="914400"/>
            <a:r>
              <a:rPr lang="zh-CN" altLang="en-US" sz="3000" b="1" dirty="0">
                <a:solidFill>
                  <a:schemeClr val="bg1"/>
                </a:solidFill>
                <a:latin typeface="微软雅黑" panose="020B0503020204020204" pitchFamily="34" charset="-122"/>
                <a:ea typeface="微软雅黑" panose="020B0503020204020204" pitchFamily="34" charset="-122"/>
              </a:rPr>
              <a:t>新办纳税人</a:t>
            </a:r>
            <a:r>
              <a:rPr lang="en-US" altLang="zh-CN" sz="3000" b="1" dirty="0">
                <a:solidFill>
                  <a:schemeClr val="bg1"/>
                </a:solidFill>
                <a:latin typeface="微软雅黑" panose="020B0503020204020204" pitchFamily="34" charset="-122"/>
                <a:ea typeface="微软雅黑" panose="020B0503020204020204" pitchFamily="34" charset="-122"/>
                <a:sym typeface="+mn-ea"/>
              </a:rPr>
              <a:t>“</a:t>
            </a:r>
            <a:r>
              <a:rPr lang="zh-CN" altLang="en-US" sz="3000" b="1" dirty="0">
                <a:solidFill>
                  <a:schemeClr val="bg1"/>
                </a:solidFill>
                <a:latin typeface="微软雅黑" panose="020B0503020204020204" pitchFamily="34" charset="-122"/>
                <a:ea typeface="微软雅黑" panose="020B0503020204020204" pitchFamily="34" charset="-122"/>
                <a:sym typeface="+mn-ea"/>
              </a:rPr>
              <a:t>深化改革</a:t>
            </a:r>
            <a:r>
              <a:rPr lang="en-US" altLang="zh-CN" sz="3000" b="1" dirty="0">
                <a:solidFill>
                  <a:schemeClr val="bg1"/>
                </a:solidFill>
                <a:latin typeface="微软雅黑" panose="020B0503020204020204" pitchFamily="34" charset="-122"/>
                <a:ea typeface="微软雅黑" panose="020B0503020204020204" pitchFamily="34" charset="-122"/>
                <a:sym typeface="+mn-ea"/>
              </a:rPr>
              <a:t>”</a:t>
            </a:r>
            <a:r>
              <a:rPr lang="zh-CN" altLang="en-US" sz="3000" b="1" dirty="0">
                <a:solidFill>
                  <a:schemeClr val="bg1"/>
                </a:solidFill>
                <a:latin typeface="微软雅黑" panose="020B0503020204020204" pitchFamily="34" charset="-122"/>
                <a:ea typeface="微软雅黑" panose="020B0503020204020204" pitchFamily="34" charset="-122"/>
              </a:rPr>
              <a:t>政策之增值税（一般纳税人）</a:t>
            </a:r>
          </a:p>
        </p:txBody>
      </p:sp>
      <p:sp>
        <p:nvSpPr>
          <p:cNvPr id="16387" name="矩形 4"/>
          <p:cNvSpPr/>
          <p:nvPr/>
        </p:nvSpPr>
        <p:spPr>
          <a:xfrm>
            <a:off x="1220788" y="295275"/>
            <a:ext cx="6878637" cy="460375"/>
          </a:xfrm>
          <a:prstGeom prst="rect">
            <a:avLst/>
          </a:prstGeom>
          <a:noFill/>
          <a:ln w="9525">
            <a:noFill/>
          </a:ln>
        </p:spPr>
        <p:txBody>
          <a:bodyPr wrap="square" anchor="t">
            <a:spAutoFit/>
          </a:bodyPr>
          <a:lstStyle/>
          <a:p>
            <a:r>
              <a:rPr lang="zh-CN" altLang="en-US" sz="2400" b="1" dirty="0">
                <a:solidFill>
                  <a:srgbClr val="004DA1"/>
                </a:solidFill>
                <a:latin typeface="微软雅黑" panose="020B0503020204020204" pitchFamily="34" charset="-122"/>
                <a:ea typeface="微软雅黑" panose="020B0503020204020204" pitchFamily="34" charset="-122"/>
                <a:sym typeface="等线" panose="02010600030101010101" charset="-122"/>
              </a:rPr>
              <a:t>新办纳税人减税降费政策专题</a:t>
            </a:r>
          </a:p>
        </p:txBody>
      </p:sp>
      <p:sp>
        <p:nvSpPr>
          <p:cNvPr id="2" name="文本框 2"/>
          <p:cNvSpPr txBox="1"/>
          <p:nvPr/>
        </p:nvSpPr>
        <p:spPr>
          <a:xfrm>
            <a:off x="737870" y="2219960"/>
            <a:ext cx="10716895" cy="4246245"/>
          </a:xfrm>
          <a:prstGeom prst="rect">
            <a:avLst/>
          </a:prstGeom>
          <a:noFill/>
          <a:ln w="9525">
            <a:noFill/>
          </a:ln>
        </p:spPr>
        <p:txBody>
          <a:bodyPr wrap="square">
            <a:spAutoFit/>
          </a:bodyPr>
          <a:lstStyle/>
          <a:p>
            <a:pPr>
              <a:lnSpc>
                <a:spcPct val="150000"/>
              </a:lnSpc>
            </a:pPr>
            <a:r>
              <a:rPr lang="en-US" altLang="zh-CN" sz="2000" b="1" dirty="0">
                <a:latin typeface="仿宋_GB2312" panose="02010609030101010101" charset="-122"/>
                <a:ea typeface="仿宋_GB2312" panose="02010609030101010101" charset="-122"/>
              </a:rPr>
              <a:t>    </a:t>
            </a:r>
            <a:r>
              <a:rPr sz="2000" b="1" dirty="0">
                <a:latin typeface="仿宋_GB2312" panose="02010609030101010101" charset="-122"/>
                <a:ea typeface="仿宋_GB2312" panose="02010609030101010101" charset="-122"/>
              </a:rPr>
              <a:t>1.降低增值税税率:自2019年4月1日将现行16%的税率下调至13%，10%的税率下调至9%，保持6%一档的税率不变。</a:t>
            </a:r>
          </a:p>
          <a:p>
            <a:pPr>
              <a:lnSpc>
                <a:spcPct val="150000"/>
              </a:lnSpc>
            </a:pPr>
            <a:r>
              <a:rPr sz="2000" b="1" dirty="0">
                <a:latin typeface="仿宋_GB2312" panose="02010609030101010101" charset="-122"/>
                <a:ea typeface="仿宋_GB2312" panose="02010609030101010101" charset="-122"/>
              </a:rPr>
              <a:t>    2.扩大抵扣范围：</a:t>
            </a:r>
          </a:p>
          <a:p>
            <a:pPr>
              <a:lnSpc>
                <a:spcPct val="150000"/>
              </a:lnSpc>
            </a:pPr>
            <a:r>
              <a:rPr sz="2000" b="1" dirty="0">
                <a:latin typeface="仿宋_GB2312" panose="02010609030101010101" charset="-122"/>
                <a:ea typeface="仿宋_GB2312" panose="02010609030101010101" charset="-122"/>
              </a:rPr>
              <a:t>   (1)不动产抵扣由分两年抵扣调整为一次性抵扣；</a:t>
            </a:r>
          </a:p>
          <a:p>
            <a:pPr>
              <a:lnSpc>
                <a:spcPct val="150000"/>
              </a:lnSpc>
            </a:pPr>
            <a:r>
              <a:rPr sz="2000" b="1" dirty="0">
                <a:latin typeface="仿宋_GB2312" panose="02010609030101010101" charset="-122"/>
                <a:ea typeface="仿宋_GB2312" panose="02010609030101010101" charset="-122"/>
              </a:rPr>
              <a:t>   (2)将旅客运输服务纳入进项税额抵扣范围；</a:t>
            </a:r>
          </a:p>
          <a:p>
            <a:pPr>
              <a:lnSpc>
                <a:spcPct val="150000"/>
              </a:lnSpc>
            </a:pPr>
            <a:r>
              <a:rPr sz="2000" b="1" dirty="0">
                <a:latin typeface="仿宋_GB2312" panose="02010609030101010101" charset="-122"/>
                <a:ea typeface="仿宋_GB2312" panose="02010609030101010101" charset="-122"/>
              </a:rPr>
              <a:t>   (3)邮政服务、电信服务、现代服务实行加计10%抵减应纳税额,</a:t>
            </a:r>
            <a:r>
              <a:rPr lang="zh-CN" sz="2000" b="1" dirty="0">
                <a:latin typeface="仿宋_GB2312" panose="02010609030101010101" charset="-122"/>
                <a:ea typeface="仿宋_GB2312" panose="02010609030101010101" charset="-122"/>
                <a:sym typeface="+mn-ea"/>
              </a:rPr>
              <a:t>生活性服务业纳税人按照当实行加计15%抵减应纳税额，</a:t>
            </a:r>
            <a:r>
              <a:rPr sz="2000" b="1" dirty="0">
                <a:latin typeface="仿宋_GB2312" panose="02010609030101010101" charset="-122"/>
                <a:ea typeface="仿宋_GB2312" panose="02010609030101010101" charset="-122"/>
                <a:sym typeface="+mn-ea"/>
              </a:rPr>
              <a:t>确保所有行业税负只减不增</a:t>
            </a:r>
            <a:r>
              <a:rPr lang="zh-CN" sz="2000" b="1" dirty="0">
                <a:latin typeface="仿宋_GB2312" panose="02010609030101010101" charset="-122"/>
                <a:ea typeface="仿宋_GB2312" panose="02010609030101010101" charset="-122"/>
                <a:sym typeface="+mn-ea"/>
              </a:rPr>
              <a:t>。</a:t>
            </a:r>
            <a:endParaRPr sz="2000" b="1" dirty="0">
              <a:latin typeface="仿宋_GB2312" panose="02010609030101010101" charset="-122"/>
              <a:ea typeface="仿宋_GB2312" panose="02010609030101010101" charset="-122"/>
            </a:endParaRPr>
          </a:p>
          <a:p>
            <a:pPr>
              <a:lnSpc>
                <a:spcPct val="150000"/>
              </a:lnSpc>
            </a:pPr>
            <a:r>
              <a:rPr sz="2000" b="1" dirty="0">
                <a:latin typeface="仿宋_GB2312" panose="02010609030101010101" charset="-122"/>
                <a:ea typeface="仿宋_GB2312" panose="02010609030101010101" charset="-122"/>
              </a:rPr>
              <a:t>   3.留抵税额退税:对符合条件所有行业实行留抵税额增量部分退税60%。</a:t>
            </a:r>
          </a:p>
          <a:p>
            <a:pPr>
              <a:lnSpc>
                <a:spcPct val="150000"/>
              </a:lnSpc>
            </a:pPr>
            <a:r>
              <a:rPr lang="en-US" altLang="zh-CN" sz="2000" b="1" dirty="0">
                <a:latin typeface="仿宋_GB2312" panose="02010609030101010101" charset="-122"/>
                <a:ea typeface="仿宋_GB2312" panose="02010609030101010101" charset="-122"/>
              </a:rPr>
              <a:t>    </a:t>
            </a:r>
            <a:endParaRPr lang="zh-CN" altLang="en-US" sz="2000" b="1" dirty="0">
              <a:latin typeface="仿宋_GB2312" panose="02010609030101010101" charset="-122"/>
              <a:ea typeface="仿宋_GB2312" panose="02010609030101010101" charset="-122"/>
            </a:endParaRPr>
          </a:p>
        </p:txBody>
      </p:sp>
    </p:spTree>
    <p:custDataLst>
      <p:tags r:id="rId1"/>
    </p:custData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24"/>
          <p:cNvSpPr/>
          <p:nvPr/>
        </p:nvSpPr>
        <p:spPr>
          <a:xfrm>
            <a:off x="622300" y="1193800"/>
            <a:ext cx="10717213" cy="553085"/>
          </a:xfrm>
          <a:prstGeom prst="rect">
            <a:avLst/>
          </a:prstGeom>
          <a:solidFill>
            <a:srgbClr val="004DA1"/>
          </a:solidFill>
          <a:ln w="9525">
            <a:noFill/>
          </a:ln>
        </p:spPr>
        <p:txBody>
          <a:bodyPr wrap="square" anchor="t">
            <a:spAutoFit/>
          </a:bodyPr>
          <a:lstStyle/>
          <a:p>
            <a:pPr algn="ctr" defTabSz="914400"/>
            <a:r>
              <a:rPr lang="zh-CN" altLang="en-US" sz="3000" b="1" dirty="0">
                <a:solidFill>
                  <a:schemeClr val="bg1"/>
                </a:solidFill>
                <a:latin typeface="微软雅黑" panose="020B0503020204020204" pitchFamily="34" charset="-122"/>
                <a:ea typeface="微软雅黑" panose="020B0503020204020204" pitchFamily="34" charset="-122"/>
              </a:rPr>
              <a:t>新办纳税人</a:t>
            </a:r>
            <a:r>
              <a:rPr lang="en-US" altLang="zh-CN" sz="3000" b="1" dirty="0">
                <a:solidFill>
                  <a:schemeClr val="bg1"/>
                </a:solidFill>
                <a:latin typeface="微软雅黑" panose="020B0503020204020204" pitchFamily="34" charset="-122"/>
                <a:ea typeface="微软雅黑" panose="020B0503020204020204" pitchFamily="34" charset="-122"/>
                <a:sym typeface="+mn-ea"/>
              </a:rPr>
              <a:t>“</a:t>
            </a:r>
            <a:r>
              <a:rPr lang="zh-CN" altLang="en-US" sz="3000" b="1" dirty="0">
                <a:solidFill>
                  <a:schemeClr val="bg1"/>
                </a:solidFill>
                <a:latin typeface="微软雅黑" panose="020B0503020204020204" pitchFamily="34" charset="-122"/>
                <a:ea typeface="微软雅黑" panose="020B0503020204020204" pitchFamily="34" charset="-122"/>
                <a:sym typeface="+mn-ea"/>
              </a:rPr>
              <a:t>深化改革</a:t>
            </a:r>
            <a:r>
              <a:rPr lang="en-US" altLang="zh-CN" sz="3000" b="1" dirty="0">
                <a:solidFill>
                  <a:schemeClr val="bg1"/>
                </a:solidFill>
                <a:latin typeface="微软雅黑" panose="020B0503020204020204" pitchFamily="34" charset="-122"/>
                <a:ea typeface="微软雅黑" panose="020B0503020204020204" pitchFamily="34" charset="-122"/>
                <a:sym typeface="+mn-ea"/>
              </a:rPr>
              <a:t>”</a:t>
            </a:r>
            <a:r>
              <a:rPr lang="zh-CN" altLang="en-US" sz="3000" b="1" dirty="0">
                <a:solidFill>
                  <a:schemeClr val="bg1"/>
                </a:solidFill>
                <a:latin typeface="微软雅黑" panose="020B0503020204020204" pitchFamily="34" charset="-122"/>
                <a:ea typeface="微软雅黑" panose="020B0503020204020204" pitchFamily="34" charset="-122"/>
              </a:rPr>
              <a:t>政策之增值税（举例</a:t>
            </a:r>
            <a:r>
              <a:rPr lang="en-US" altLang="zh-CN" sz="3000" b="1" dirty="0">
                <a:solidFill>
                  <a:schemeClr val="bg1"/>
                </a:solidFill>
                <a:latin typeface="微软雅黑" panose="020B0503020204020204" pitchFamily="34" charset="-122"/>
                <a:ea typeface="微软雅黑" panose="020B0503020204020204" pitchFamily="34" charset="-122"/>
              </a:rPr>
              <a:t>3</a:t>
            </a:r>
            <a:r>
              <a:rPr lang="zh-CN" altLang="en-US" sz="3000" b="1" dirty="0">
                <a:solidFill>
                  <a:schemeClr val="bg1"/>
                </a:solidFill>
                <a:latin typeface="微软雅黑" panose="020B0503020204020204" pitchFamily="34" charset="-122"/>
                <a:ea typeface="微软雅黑" panose="020B0503020204020204" pitchFamily="34" charset="-122"/>
              </a:rPr>
              <a:t>）</a:t>
            </a:r>
          </a:p>
        </p:txBody>
      </p:sp>
      <p:sp>
        <p:nvSpPr>
          <p:cNvPr id="16387" name="矩形 4"/>
          <p:cNvSpPr/>
          <p:nvPr/>
        </p:nvSpPr>
        <p:spPr>
          <a:xfrm>
            <a:off x="1220788" y="295275"/>
            <a:ext cx="6878637" cy="460375"/>
          </a:xfrm>
          <a:prstGeom prst="rect">
            <a:avLst/>
          </a:prstGeom>
          <a:noFill/>
          <a:ln w="9525">
            <a:noFill/>
          </a:ln>
        </p:spPr>
        <p:txBody>
          <a:bodyPr wrap="square" anchor="t">
            <a:spAutoFit/>
          </a:bodyPr>
          <a:lstStyle/>
          <a:p>
            <a:r>
              <a:rPr lang="zh-CN" altLang="en-US" sz="2400" b="1" dirty="0">
                <a:solidFill>
                  <a:srgbClr val="004DA1"/>
                </a:solidFill>
                <a:latin typeface="微软雅黑" panose="020B0503020204020204" pitchFamily="34" charset="-122"/>
                <a:ea typeface="微软雅黑" panose="020B0503020204020204" pitchFamily="34" charset="-122"/>
                <a:sym typeface="等线" panose="02010600030101010101" charset="-122"/>
              </a:rPr>
              <a:t>新办纳税人减税降费政策专题</a:t>
            </a:r>
          </a:p>
        </p:txBody>
      </p:sp>
      <p:sp>
        <p:nvSpPr>
          <p:cNvPr id="2" name="文本框 2"/>
          <p:cNvSpPr txBox="1"/>
          <p:nvPr/>
        </p:nvSpPr>
        <p:spPr>
          <a:xfrm>
            <a:off x="622935" y="1983740"/>
            <a:ext cx="10716895" cy="4338320"/>
          </a:xfrm>
          <a:prstGeom prst="rect">
            <a:avLst/>
          </a:prstGeom>
          <a:noFill/>
          <a:ln w="9525">
            <a:noFill/>
          </a:ln>
        </p:spPr>
        <p:txBody>
          <a:bodyPr wrap="square">
            <a:spAutoFit/>
          </a:bodyPr>
          <a:lstStyle/>
          <a:p>
            <a:pPr>
              <a:lnSpc>
                <a:spcPct val="150000"/>
              </a:lnSpc>
            </a:pPr>
            <a:r>
              <a:rPr lang="en-US" altLang="zh-CN" sz="2000" b="1" dirty="0">
                <a:latin typeface="仿宋_GB2312" panose="02010609030101010101" charset="-122"/>
                <a:ea typeface="仿宋_GB2312" panose="02010609030101010101" charset="-122"/>
              </a:rPr>
              <a:t>    </a:t>
            </a:r>
            <a:r>
              <a:rPr sz="1600" b="1" dirty="0">
                <a:latin typeface="仿宋_GB2312" panose="02010609030101010101" charset="-122"/>
                <a:ea typeface="仿宋_GB2312" panose="02010609030101010101" charset="-122"/>
              </a:rPr>
              <a:t>苏香餐饮公司为</a:t>
            </a:r>
            <a:r>
              <a:rPr lang="zh-CN" sz="1600" b="1" dirty="0">
                <a:latin typeface="仿宋_GB2312" panose="02010609030101010101" charset="-122"/>
                <a:ea typeface="仿宋_GB2312" panose="02010609030101010101" charset="-122"/>
              </a:rPr>
              <a:t>新成立的</a:t>
            </a:r>
            <a:r>
              <a:rPr sz="1600" b="1" dirty="0">
                <a:latin typeface="仿宋_GB2312" panose="02010609030101010101" charset="-122"/>
                <a:ea typeface="仿宋_GB2312" panose="02010609030101010101" charset="-122"/>
              </a:rPr>
              <a:t>一般纳税人，适用加计抵减政策。2019年</a:t>
            </a:r>
            <a:r>
              <a:rPr lang="en-US" sz="1600" b="1" dirty="0">
                <a:latin typeface="仿宋_GB2312" panose="02010609030101010101" charset="-122"/>
                <a:ea typeface="仿宋_GB2312" panose="02010609030101010101" charset="-122"/>
              </a:rPr>
              <a:t>12</a:t>
            </a:r>
            <a:r>
              <a:rPr sz="1600" b="1" dirty="0">
                <a:latin typeface="仿宋_GB2312" panose="02010609030101010101" charset="-122"/>
                <a:ea typeface="仿宋_GB2312" panose="02010609030101010101" charset="-122"/>
              </a:rPr>
              <a:t>月，一般计税项目销项税额为120万元，进项税额100万元，简易计税项目销售额100万元（不含税价），征收率3%。此外无其他涉税事项。该纳税人当期应如何计算缴纳增值税呢？</a:t>
            </a:r>
          </a:p>
          <a:p>
            <a:pPr>
              <a:lnSpc>
                <a:spcPct val="150000"/>
              </a:lnSpc>
            </a:pPr>
            <a:r>
              <a:rPr sz="1600" b="1" dirty="0">
                <a:latin typeface="仿宋_GB2312" panose="02010609030101010101" charset="-122"/>
                <a:ea typeface="仿宋_GB2312" panose="02010609030101010101" charset="-122"/>
              </a:rPr>
              <a:t>【解析】</a:t>
            </a:r>
          </a:p>
          <a:p>
            <a:pPr>
              <a:lnSpc>
                <a:spcPct val="150000"/>
              </a:lnSpc>
            </a:pPr>
            <a:r>
              <a:rPr sz="1600" b="1" dirty="0">
                <a:latin typeface="仿宋_GB2312" panose="02010609030101010101" charset="-122"/>
                <a:ea typeface="仿宋_GB2312" panose="02010609030101010101" charset="-122"/>
              </a:rPr>
              <a:t>一般计税项目：抵减前的应纳税额=120-100=</a:t>
            </a:r>
            <a:r>
              <a:rPr lang="en-US" sz="1600" b="1" dirty="0">
                <a:latin typeface="仿宋_GB2312" panose="02010609030101010101" charset="-122"/>
                <a:ea typeface="仿宋_GB2312" panose="02010609030101010101" charset="-122"/>
              </a:rPr>
              <a:t>20</a:t>
            </a:r>
            <a:r>
              <a:rPr sz="1600" b="1" dirty="0">
                <a:latin typeface="仿宋_GB2312" panose="02010609030101010101" charset="-122"/>
                <a:ea typeface="仿宋_GB2312" panose="02010609030101010101" charset="-122"/>
              </a:rPr>
              <a:t>（万元）</a:t>
            </a:r>
          </a:p>
          <a:p>
            <a:pPr>
              <a:lnSpc>
                <a:spcPct val="150000"/>
              </a:lnSpc>
            </a:pPr>
            <a:r>
              <a:rPr sz="1600" b="1" dirty="0">
                <a:latin typeface="仿宋_GB2312" panose="02010609030101010101" charset="-122"/>
                <a:ea typeface="仿宋_GB2312" panose="02010609030101010101" charset="-122"/>
              </a:rPr>
              <a:t>当期可抵减加计抵减额=100*1</a:t>
            </a:r>
            <a:r>
              <a:rPr lang="en-US" sz="1600" b="1" dirty="0">
                <a:latin typeface="仿宋_GB2312" panose="02010609030101010101" charset="-122"/>
                <a:ea typeface="仿宋_GB2312" panose="02010609030101010101" charset="-122"/>
              </a:rPr>
              <a:t>5</a:t>
            </a:r>
            <a:r>
              <a:rPr sz="1600" b="1" dirty="0">
                <a:latin typeface="仿宋_GB2312" panose="02010609030101010101" charset="-122"/>
                <a:ea typeface="仿宋_GB2312" panose="02010609030101010101" charset="-122"/>
              </a:rPr>
              <a:t>%=15（万元）</a:t>
            </a:r>
          </a:p>
          <a:p>
            <a:pPr>
              <a:lnSpc>
                <a:spcPct val="150000"/>
              </a:lnSpc>
            </a:pPr>
            <a:r>
              <a:rPr sz="1600" b="1" dirty="0">
                <a:latin typeface="仿宋_GB2312" panose="02010609030101010101" charset="-122"/>
                <a:ea typeface="仿宋_GB2312" panose="02010609030101010101" charset="-122"/>
              </a:rPr>
              <a:t>抵减后的应纳税额=</a:t>
            </a:r>
            <a:r>
              <a:rPr lang="en-US" sz="1600" b="1" dirty="0">
                <a:latin typeface="仿宋_GB2312" panose="02010609030101010101" charset="-122"/>
                <a:ea typeface="仿宋_GB2312" panose="02010609030101010101" charset="-122"/>
              </a:rPr>
              <a:t>2</a:t>
            </a:r>
            <a:r>
              <a:rPr sz="1600" b="1" dirty="0">
                <a:latin typeface="仿宋_GB2312" panose="02010609030101010101" charset="-122"/>
                <a:ea typeface="仿宋_GB2312" panose="02010609030101010101" charset="-122"/>
              </a:rPr>
              <a:t>0-1</a:t>
            </a:r>
            <a:r>
              <a:rPr lang="en-US" sz="1600" b="1" dirty="0">
                <a:latin typeface="仿宋_GB2312" panose="02010609030101010101" charset="-122"/>
                <a:ea typeface="仿宋_GB2312" panose="02010609030101010101" charset="-122"/>
              </a:rPr>
              <a:t>5</a:t>
            </a:r>
            <a:r>
              <a:rPr sz="1600" b="1" dirty="0">
                <a:latin typeface="仿宋_GB2312" panose="02010609030101010101" charset="-122"/>
                <a:ea typeface="仿宋_GB2312" panose="02010609030101010101" charset="-122"/>
              </a:rPr>
              <a:t>=</a:t>
            </a:r>
            <a:r>
              <a:rPr lang="en-US" sz="1600" b="1" dirty="0">
                <a:latin typeface="仿宋_GB2312" panose="02010609030101010101" charset="-122"/>
                <a:ea typeface="仿宋_GB2312" panose="02010609030101010101" charset="-122"/>
              </a:rPr>
              <a:t>5</a:t>
            </a:r>
            <a:r>
              <a:rPr sz="1600" b="1" dirty="0">
                <a:latin typeface="仿宋_GB2312" panose="02010609030101010101" charset="-122"/>
                <a:ea typeface="仿宋_GB2312" panose="02010609030101010101" charset="-122"/>
              </a:rPr>
              <a:t>（万元）</a:t>
            </a:r>
          </a:p>
          <a:p>
            <a:pPr>
              <a:lnSpc>
                <a:spcPct val="150000"/>
              </a:lnSpc>
            </a:pPr>
            <a:r>
              <a:rPr sz="1600" b="1" dirty="0">
                <a:latin typeface="仿宋_GB2312" panose="02010609030101010101" charset="-122"/>
                <a:ea typeface="仿宋_GB2312" panose="02010609030101010101" charset="-122"/>
              </a:rPr>
              <a:t>简易计税项目：应纳税额=100×3%=3（万元）</a:t>
            </a:r>
          </a:p>
          <a:p>
            <a:pPr>
              <a:lnSpc>
                <a:spcPct val="150000"/>
              </a:lnSpc>
            </a:pPr>
            <a:r>
              <a:rPr sz="1600" b="1" dirty="0">
                <a:latin typeface="仿宋_GB2312" panose="02010609030101010101" charset="-122"/>
                <a:ea typeface="仿宋_GB2312" panose="02010609030101010101" charset="-122"/>
              </a:rPr>
              <a:t>应纳税额合计：</a:t>
            </a:r>
          </a:p>
          <a:p>
            <a:pPr>
              <a:lnSpc>
                <a:spcPct val="150000"/>
              </a:lnSpc>
            </a:pPr>
            <a:r>
              <a:rPr sz="1600" b="1" dirty="0">
                <a:latin typeface="仿宋_GB2312" panose="02010609030101010101" charset="-122"/>
                <a:ea typeface="仿宋_GB2312" panose="02010609030101010101" charset="-122"/>
              </a:rPr>
              <a:t>一般计税项目应纳税额+简易计税项目应纳税额=</a:t>
            </a:r>
            <a:r>
              <a:rPr lang="en-US" sz="1600" b="1" dirty="0">
                <a:latin typeface="仿宋_GB2312" panose="02010609030101010101" charset="-122"/>
                <a:ea typeface="仿宋_GB2312" panose="02010609030101010101" charset="-122"/>
              </a:rPr>
              <a:t>5</a:t>
            </a:r>
            <a:r>
              <a:rPr sz="1600" b="1" dirty="0">
                <a:latin typeface="仿宋_GB2312" panose="02010609030101010101" charset="-122"/>
                <a:ea typeface="仿宋_GB2312" panose="02010609030101010101" charset="-122"/>
              </a:rPr>
              <a:t>+3=</a:t>
            </a:r>
            <a:r>
              <a:rPr lang="en-US" sz="1600" b="1" dirty="0">
                <a:latin typeface="仿宋_GB2312" panose="02010609030101010101" charset="-122"/>
                <a:ea typeface="仿宋_GB2312" panose="02010609030101010101" charset="-122"/>
              </a:rPr>
              <a:t>8</a:t>
            </a:r>
            <a:r>
              <a:rPr sz="1600" b="1" dirty="0">
                <a:latin typeface="仿宋_GB2312" panose="02010609030101010101" charset="-122"/>
                <a:ea typeface="仿宋_GB2312" panose="02010609030101010101" charset="-122"/>
              </a:rPr>
              <a:t>（万元）</a:t>
            </a:r>
            <a:endParaRPr sz="2000" b="1" dirty="0">
              <a:latin typeface="仿宋_GB2312" panose="02010609030101010101" charset="-122"/>
              <a:ea typeface="仿宋_GB2312" panose="02010609030101010101" charset="-122"/>
            </a:endParaRPr>
          </a:p>
          <a:p>
            <a:pPr>
              <a:lnSpc>
                <a:spcPct val="150000"/>
              </a:lnSpc>
            </a:pPr>
            <a:r>
              <a:rPr lang="en-US" altLang="zh-CN" sz="2000" b="1" dirty="0">
                <a:latin typeface="仿宋_GB2312" panose="02010609030101010101" charset="-122"/>
                <a:ea typeface="仿宋_GB2312" panose="02010609030101010101" charset="-122"/>
              </a:rPr>
              <a:t>    </a:t>
            </a:r>
            <a:endParaRPr lang="zh-CN" altLang="en-US" sz="2000" b="1" dirty="0">
              <a:latin typeface="仿宋_GB2312" panose="02010609030101010101" charset="-122"/>
              <a:ea typeface="仿宋_GB2312" panose="02010609030101010101" charset="-122"/>
            </a:endParaRPr>
          </a:p>
        </p:txBody>
      </p:sp>
    </p:spTree>
    <p:custDataLst>
      <p:tags r:id="rId1"/>
    </p:custData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C:\Users\apple\Desktop\微信截图_20190815124429.png微信截图_20190815124429"/>
          <p:cNvPicPr>
            <a:picLocks noChangeAspect="1"/>
          </p:cNvPicPr>
          <p:nvPr>
            <p:custDataLst>
              <p:tags r:id="rId1"/>
            </p:custDataLst>
          </p:nvPr>
        </p:nvPicPr>
        <p:blipFill>
          <a:blip r:embed="rId3" cstate="print"/>
          <a:srcRect l="5721" t="2662" r="1157" b="-1193"/>
          <a:stretch>
            <a:fillRect/>
          </a:stretch>
        </p:blipFill>
        <p:spPr>
          <a:xfrm>
            <a:off x="438150" y="1002665"/>
            <a:ext cx="4702810" cy="3619500"/>
          </a:xfrm>
          <a:prstGeom prst="round2DiagRect">
            <a:avLst/>
          </a:prstGeom>
        </p:spPr>
      </p:pic>
      <p:sp>
        <p:nvSpPr>
          <p:cNvPr id="11" name="矩形 10"/>
          <p:cNvSpPr/>
          <p:nvPr/>
        </p:nvSpPr>
        <p:spPr>
          <a:xfrm flipH="1">
            <a:off x="5227320" y="0"/>
            <a:ext cx="5227024" cy="607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Noto Sans S Chinese Bold" panose="020B0800000000000000" pitchFamily="34" charset="-122"/>
              <a:ea typeface="Noto Sans S Chinese Bold" panose="020B0800000000000000" pitchFamily="34" charset="-122"/>
            </a:endParaRPr>
          </a:p>
        </p:txBody>
      </p:sp>
      <p:sp>
        <p:nvSpPr>
          <p:cNvPr id="13" name="TextBox 44"/>
          <p:cNvSpPr txBox="1"/>
          <p:nvPr/>
        </p:nvSpPr>
        <p:spPr>
          <a:xfrm>
            <a:off x="6562804" y="1073530"/>
            <a:ext cx="2717800" cy="1783715"/>
          </a:xfrm>
          <a:prstGeom prst="rect">
            <a:avLst/>
          </a:prstGeom>
          <a:noFill/>
          <a:ln>
            <a:noFill/>
          </a:ln>
        </p:spPr>
        <p:txBody>
          <a:bodyPr wrap="square" rtlCol="0">
            <a:spAutoFit/>
          </a:bodyPr>
          <a:lstStyle/>
          <a:p>
            <a:pPr algn="ctr"/>
            <a:r>
              <a:rPr lang="en-US" altLang="zh-CN" sz="11000" b="1" spc="600" dirty="0">
                <a:solidFill>
                  <a:schemeClr val="accent2"/>
                </a:solidFill>
                <a:latin typeface="微软雅黑" panose="020B0503020204020204" pitchFamily="34" charset="-122"/>
                <a:ea typeface="微软雅黑" panose="020B0503020204020204" pitchFamily="34" charset="-122"/>
              </a:rPr>
              <a:t>02</a:t>
            </a:r>
          </a:p>
        </p:txBody>
      </p:sp>
      <p:sp>
        <p:nvSpPr>
          <p:cNvPr id="14" name="文本框 13"/>
          <p:cNvSpPr txBox="1"/>
          <p:nvPr/>
        </p:nvSpPr>
        <p:spPr>
          <a:xfrm>
            <a:off x="6129737" y="2869646"/>
            <a:ext cx="3688080" cy="706755"/>
          </a:xfrm>
          <a:prstGeom prst="rect">
            <a:avLst/>
          </a:prstGeom>
          <a:noFill/>
        </p:spPr>
        <p:txBody>
          <a:bodyPr wrap="none" rtlCol="0">
            <a:spAutoFit/>
            <a:scene3d>
              <a:camera prst="orthographicFront"/>
              <a:lightRig rig="threePt" dir="t"/>
            </a:scene3d>
            <a:sp3d contourW="12700"/>
          </a:bodyPr>
          <a:lstStyle/>
          <a:p>
            <a:pPr algn="ctr"/>
            <a:r>
              <a:rPr lang="en-US" altLang="zh-CN" sz="4000" b="1" spc="600" dirty="0">
                <a:solidFill>
                  <a:schemeClr val="accent1"/>
                </a:solidFill>
                <a:latin typeface="Calibri" panose="020F0502020204030204" charset="0"/>
                <a:ea typeface="微软雅黑" panose="020B0503020204020204" pitchFamily="34" charset="-122"/>
              </a:rPr>
              <a:t>①</a:t>
            </a:r>
            <a:r>
              <a:rPr lang="zh-CN" altLang="en-US" sz="4000" b="1" spc="600" dirty="0">
                <a:solidFill>
                  <a:schemeClr val="accent1"/>
                </a:solidFill>
                <a:latin typeface="微软雅黑" panose="020B0503020204020204" pitchFamily="34" charset="-122"/>
                <a:ea typeface="微软雅黑" panose="020B0503020204020204" pitchFamily="34" charset="-122"/>
              </a:rPr>
              <a:t>企业所得税</a:t>
            </a:r>
          </a:p>
        </p:txBody>
      </p:sp>
    </p:spTree>
  </p:cSld>
  <p:clrMapOvr>
    <a:masterClrMapping/>
  </p:clrMapOvr>
  <p:transition spd="med">
    <p:fade/>
  </p:transition>
  <p:timing>
    <p:tnLst>
      <p:par>
        <p:cTn id="1" dur="indefinite" restart="never" nodeType="tmRoot"/>
      </p:par>
    </p:tnLst>
    <p:bldLst>
      <p:bldP spid="11" grpId="0" bldLvl="0" animBg="1"/>
      <p:bldP spid="13"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24"/>
          <p:cNvSpPr/>
          <p:nvPr/>
        </p:nvSpPr>
        <p:spPr>
          <a:xfrm>
            <a:off x="632460" y="1015365"/>
            <a:ext cx="10717213" cy="553085"/>
          </a:xfrm>
          <a:prstGeom prst="rect">
            <a:avLst/>
          </a:prstGeom>
          <a:solidFill>
            <a:srgbClr val="004DA1"/>
          </a:solidFill>
          <a:ln w="9525">
            <a:noFill/>
          </a:ln>
        </p:spPr>
        <p:txBody>
          <a:bodyPr wrap="square" anchor="t">
            <a:spAutoFit/>
          </a:bodyPr>
          <a:lstStyle/>
          <a:p>
            <a:pPr algn="ctr" defTabSz="914400"/>
            <a:r>
              <a:rPr lang="zh-CN" altLang="en-US" sz="3000" b="1" dirty="0">
                <a:solidFill>
                  <a:schemeClr val="bg1"/>
                </a:solidFill>
                <a:latin typeface="微软雅黑" panose="020B0503020204020204" pitchFamily="34" charset="-122"/>
                <a:ea typeface="微软雅黑" panose="020B0503020204020204" pitchFamily="34" charset="-122"/>
              </a:rPr>
              <a:t>新办纳税人的企业所得税申报期限</a:t>
            </a:r>
          </a:p>
        </p:txBody>
      </p:sp>
      <p:sp>
        <p:nvSpPr>
          <p:cNvPr id="16387" name="矩形 4"/>
          <p:cNvSpPr/>
          <p:nvPr/>
        </p:nvSpPr>
        <p:spPr>
          <a:xfrm>
            <a:off x="1220788" y="295275"/>
            <a:ext cx="6878637" cy="460375"/>
          </a:xfrm>
          <a:prstGeom prst="rect">
            <a:avLst/>
          </a:prstGeom>
          <a:noFill/>
          <a:ln w="9525">
            <a:noFill/>
          </a:ln>
        </p:spPr>
        <p:txBody>
          <a:bodyPr wrap="square" anchor="t">
            <a:spAutoFit/>
          </a:bodyPr>
          <a:lstStyle/>
          <a:p>
            <a:r>
              <a:rPr lang="zh-CN" altLang="en-US" sz="2400" b="1" dirty="0">
                <a:solidFill>
                  <a:srgbClr val="004DA1"/>
                </a:solidFill>
                <a:latin typeface="微软雅黑" panose="020B0503020204020204" pitchFamily="34" charset="-122"/>
                <a:ea typeface="微软雅黑" panose="020B0503020204020204" pitchFamily="34" charset="-122"/>
                <a:sym typeface="等线" panose="02010600030101010101" charset="-122"/>
              </a:rPr>
              <a:t>新办纳税人减税降费政策专题</a:t>
            </a:r>
          </a:p>
        </p:txBody>
      </p:sp>
      <p:sp>
        <p:nvSpPr>
          <p:cNvPr id="100" name="文本框 99"/>
          <p:cNvSpPr txBox="1"/>
          <p:nvPr/>
        </p:nvSpPr>
        <p:spPr>
          <a:xfrm>
            <a:off x="631825" y="2234565"/>
            <a:ext cx="10718800" cy="2861310"/>
          </a:xfrm>
          <a:prstGeom prst="rect">
            <a:avLst/>
          </a:prstGeom>
          <a:noFill/>
          <a:ln w="9525">
            <a:noFill/>
          </a:ln>
        </p:spPr>
        <p:txBody>
          <a:bodyPr wrap="square">
            <a:spAutoFit/>
          </a:bodyPr>
          <a:lstStyle/>
          <a:p>
            <a:pPr>
              <a:lnSpc>
                <a:spcPct val="150000"/>
              </a:lnSpc>
            </a:pPr>
            <a:r>
              <a:rPr lang="en-US" sz="2000" b="1" dirty="0">
                <a:latin typeface="仿宋_GB2312" panose="02010609030101010101" charset="-122"/>
                <a:ea typeface="仿宋_GB2312" panose="02010609030101010101" charset="-122"/>
              </a:rPr>
              <a:t>    </a:t>
            </a:r>
            <a:r>
              <a:rPr lang="en-US" altLang="zh-CN" sz="2000" b="1" dirty="0">
                <a:latin typeface="仿宋_GB2312" panose="02010609030101010101" charset="-122"/>
                <a:ea typeface="仿宋_GB2312" panose="02010609030101010101" charset="-122"/>
                <a:sym typeface="+mn-ea"/>
              </a:rPr>
              <a:t>在中华人民共和国境内，企业和其他取得收入的组织为企业所得税的纳税人，依照</a:t>
            </a:r>
            <a:r>
              <a:rPr lang="zh-CN" altLang="en-US" sz="2000" b="1" dirty="0">
                <a:latin typeface="仿宋_GB2312" panose="02010609030101010101" charset="-122"/>
                <a:ea typeface="仿宋_GB2312" panose="02010609030101010101" charset="-122"/>
                <a:sym typeface="+mn-ea"/>
              </a:rPr>
              <a:t>企业所得税法的</a:t>
            </a:r>
            <a:r>
              <a:rPr lang="en-US" altLang="zh-CN" sz="2000" b="1" dirty="0">
                <a:latin typeface="仿宋_GB2312" panose="02010609030101010101" charset="-122"/>
                <a:ea typeface="仿宋_GB2312" panose="02010609030101010101" charset="-122"/>
                <a:sym typeface="+mn-ea"/>
              </a:rPr>
              <a:t>规定缴纳企业所得税</a:t>
            </a:r>
            <a:r>
              <a:rPr lang="zh-CN" altLang="en-US" sz="2000" b="1" dirty="0">
                <a:latin typeface="仿宋_GB2312" panose="02010609030101010101" charset="-122"/>
                <a:ea typeface="仿宋_GB2312" panose="02010609030101010101" charset="-122"/>
                <a:sym typeface="+mn-ea"/>
              </a:rPr>
              <a:t>。</a:t>
            </a:r>
            <a:r>
              <a:rPr lang="en-US" altLang="zh-CN" sz="2000" b="1" dirty="0">
                <a:latin typeface="仿宋_GB2312" panose="02010609030101010101" charset="-122"/>
                <a:ea typeface="仿宋_GB2312" panose="02010609030101010101" charset="-122"/>
                <a:sym typeface="+mn-ea"/>
              </a:rPr>
              <a:t>个人独资企业、合伙企业不适用</a:t>
            </a:r>
            <a:r>
              <a:rPr lang="zh-CN" altLang="en-US" sz="2000" b="1" dirty="0">
                <a:latin typeface="仿宋_GB2312" panose="02010609030101010101" charset="-122"/>
                <a:ea typeface="仿宋_GB2312" panose="02010609030101010101" charset="-122"/>
                <a:sym typeface="+mn-ea"/>
              </a:rPr>
              <a:t>该</a:t>
            </a:r>
            <a:r>
              <a:rPr lang="en-US" altLang="zh-CN" sz="2000" b="1" dirty="0">
                <a:latin typeface="仿宋_GB2312" panose="02010609030101010101" charset="-122"/>
                <a:ea typeface="仿宋_GB2312" panose="02010609030101010101" charset="-122"/>
                <a:sym typeface="+mn-ea"/>
              </a:rPr>
              <a:t>法。</a:t>
            </a:r>
          </a:p>
          <a:p>
            <a:pPr>
              <a:lnSpc>
                <a:spcPct val="150000"/>
              </a:lnSpc>
            </a:pPr>
            <a:r>
              <a:rPr lang="en-US" altLang="zh-CN" sz="2000" b="1" dirty="0">
                <a:latin typeface="仿宋_GB2312" panose="02010609030101010101" charset="-122"/>
                <a:ea typeface="仿宋_GB2312" panose="02010609030101010101" charset="-122"/>
                <a:sym typeface="+mn-ea"/>
              </a:rPr>
              <a:t>    企业所得税分月或者分季预缴。企业应当自月份或者季度终了之日起十五日内，向税务机关报送预缴企业所得税纳税申报表，预缴税款。 企业应当自年度终了之日起五个月内，向税务机关报送年度企业所得税纳税申报表，并汇算清缴，结清应缴应退税款。 </a:t>
            </a:r>
          </a:p>
          <a:p>
            <a:pPr>
              <a:lnSpc>
                <a:spcPct val="150000"/>
              </a:lnSpc>
            </a:pPr>
            <a:r>
              <a:rPr lang="en-US" altLang="zh-CN" sz="2000" b="1" dirty="0">
                <a:latin typeface="仿宋_GB2312" panose="02010609030101010101" charset="-122"/>
                <a:ea typeface="仿宋_GB2312" panose="02010609030101010101" charset="-122"/>
              </a:rPr>
              <a:t>    小型微利企业所得税统一实行按季度预缴。</a:t>
            </a:r>
          </a:p>
        </p:txBody>
      </p:sp>
    </p:spTree>
    <p:custDataLst>
      <p:tags r:id="rId1"/>
    </p:custDataLst>
  </p:cSld>
  <p:clrMapOvr>
    <a:masterClrMapping/>
  </p:clrMapOvr>
  <p:transition spd="med">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24"/>
          <p:cNvSpPr/>
          <p:nvPr/>
        </p:nvSpPr>
        <p:spPr>
          <a:xfrm>
            <a:off x="622300" y="1193800"/>
            <a:ext cx="10717213" cy="553085"/>
          </a:xfrm>
          <a:prstGeom prst="rect">
            <a:avLst/>
          </a:prstGeom>
          <a:solidFill>
            <a:srgbClr val="004DA1"/>
          </a:solidFill>
          <a:ln w="9525">
            <a:noFill/>
          </a:ln>
        </p:spPr>
        <p:txBody>
          <a:bodyPr wrap="square" anchor="t">
            <a:spAutoFit/>
          </a:bodyPr>
          <a:lstStyle/>
          <a:p>
            <a:pPr algn="ctr" defTabSz="914400"/>
            <a:r>
              <a:rPr lang="zh-CN" altLang="en-US" sz="3000" b="1" dirty="0">
                <a:solidFill>
                  <a:schemeClr val="bg1"/>
                </a:solidFill>
                <a:latin typeface="微软雅黑" panose="020B0503020204020204" pitchFamily="34" charset="-122"/>
                <a:ea typeface="微软雅黑" panose="020B0503020204020204" pitchFamily="34" charset="-122"/>
              </a:rPr>
              <a:t>新办纳税人</a:t>
            </a:r>
            <a:r>
              <a:rPr lang="en-US" altLang="zh-CN" sz="3000" b="1" dirty="0">
                <a:solidFill>
                  <a:schemeClr val="bg1"/>
                </a:solidFill>
                <a:latin typeface="微软雅黑" panose="020B0503020204020204" pitchFamily="34" charset="-122"/>
                <a:ea typeface="微软雅黑" panose="020B0503020204020204" pitchFamily="34" charset="-122"/>
              </a:rPr>
              <a:t>“</a:t>
            </a:r>
            <a:r>
              <a:rPr lang="zh-CN" altLang="en-US" sz="3000" b="1" dirty="0">
                <a:solidFill>
                  <a:schemeClr val="bg1"/>
                </a:solidFill>
                <a:latin typeface="微软雅黑" panose="020B0503020204020204" pitchFamily="34" charset="-122"/>
                <a:ea typeface="微软雅黑" panose="020B0503020204020204" pitchFamily="34" charset="-122"/>
              </a:rPr>
              <a:t>普惠</a:t>
            </a:r>
            <a:r>
              <a:rPr lang="en-US" altLang="zh-CN" sz="3000" b="1" dirty="0">
                <a:solidFill>
                  <a:schemeClr val="bg1"/>
                </a:solidFill>
                <a:latin typeface="微软雅黑" panose="020B0503020204020204" pitchFamily="34" charset="-122"/>
                <a:ea typeface="微软雅黑" panose="020B0503020204020204" pitchFamily="34" charset="-122"/>
              </a:rPr>
              <a:t>”</a:t>
            </a:r>
            <a:r>
              <a:rPr lang="zh-CN" altLang="en-US" sz="3000" b="1" dirty="0">
                <a:solidFill>
                  <a:schemeClr val="bg1"/>
                </a:solidFill>
                <a:latin typeface="微软雅黑" panose="020B0503020204020204" pitchFamily="34" charset="-122"/>
                <a:ea typeface="微软雅黑" panose="020B0503020204020204" pitchFamily="34" charset="-122"/>
              </a:rPr>
              <a:t>政策之企业所得税</a:t>
            </a:r>
          </a:p>
        </p:txBody>
      </p:sp>
      <p:sp>
        <p:nvSpPr>
          <p:cNvPr id="16387" name="矩形 4"/>
          <p:cNvSpPr/>
          <p:nvPr/>
        </p:nvSpPr>
        <p:spPr>
          <a:xfrm>
            <a:off x="1220788" y="295275"/>
            <a:ext cx="6878637" cy="460375"/>
          </a:xfrm>
          <a:prstGeom prst="rect">
            <a:avLst/>
          </a:prstGeom>
          <a:noFill/>
          <a:ln w="9525">
            <a:noFill/>
          </a:ln>
        </p:spPr>
        <p:txBody>
          <a:bodyPr wrap="square" anchor="t">
            <a:spAutoFit/>
          </a:bodyPr>
          <a:lstStyle/>
          <a:p>
            <a:r>
              <a:rPr lang="zh-CN" altLang="en-US" sz="2400" b="1" dirty="0">
                <a:solidFill>
                  <a:srgbClr val="004DA1"/>
                </a:solidFill>
                <a:latin typeface="微软雅黑" panose="020B0503020204020204" pitchFamily="34" charset="-122"/>
                <a:ea typeface="微软雅黑" panose="020B0503020204020204" pitchFamily="34" charset="-122"/>
                <a:sym typeface="等线" panose="02010600030101010101" charset="-122"/>
              </a:rPr>
              <a:t>新办纳税人减税降费政策专题</a:t>
            </a:r>
          </a:p>
        </p:txBody>
      </p:sp>
      <p:sp>
        <p:nvSpPr>
          <p:cNvPr id="2" name="文本框 2"/>
          <p:cNvSpPr txBox="1"/>
          <p:nvPr/>
        </p:nvSpPr>
        <p:spPr>
          <a:xfrm>
            <a:off x="622300" y="1896110"/>
            <a:ext cx="10716895" cy="4707890"/>
          </a:xfrm>
          <a:prstGeom prst="rect">
            <a:avLst/>
          </a:prstGeom>
          <a:noFill/>
          <a:ln w="9525">
            <a:noFill/>
          </a:ln>
        </p:spPr>
        <p:txBody>
          <a:bodyPr wrap="square">
            <a:spAutoFit/>
          </a:bodyPr>
          <a:lstStyle/>
          <a:p>
            <a:pPr>
              <a:lnSpc>
                <a:spcPct val="150000"/>
              </a:lnSpc>
            </a:pPr>
            <a:r>
              <a:rPr lang="en-US" altLang="zh-CN" sz="2000" b="1" dirty="0">
                <a:latin typeface="仿宋_GB2312" panose="02010609030101010101" charset="-122"/>
                <a:ea typeface="仿宋_GB2312" panose="02010609030101010101" charset="-122"/>
              </a:rPr>
              <a:t>    </a:t>
            </a:r>
          </a:p>
          <a:p>
            <a:pPr>
              <a:lnSpc>
                <a:spcPct val="150000"/>
              </a:lnSpc>
            </a:pPr>
            <a:r>
              <a:rPr lang="en-US" altLang="zh-CN" sz="2000" b="1" dirty="0">
                <a:latin typeface="仿宋_GB2312" panose="02010609030101010101" charset="-122"/>
                <a:ea typeface="仿宋_GB2312" panose="02010609030101010101" charset="-122"/>
              </a:rPr>
              <a:t>    </a:t>
            </a:r>
            <a:r>
              <a:rPr sz="2000" b="1" dirty="0">
                <a:latin typeface="仿宋_GB2312" panose="02010609030101010101" charset="-122"/>
                <a:ea typeface="仿宋_GB2312" panose="02010609030101010101" charset="-122"/>
              </a:rPr>
              <a:t>自2019年1月1日至2021年12月31日，对小型微利企业不同区间的应纳税所得额适用不同的优惠幅度。年应纳税所得额≦100万元的，实际税负为5%；年应纳税所得额在100万以上300万以下的部分，实际税负为10%。</a:t>
            </a:r>
          </a:p>
          <a:p>
            <a:pPr>
              <a:lnSpc>
                <a:spcPct val="150000"/>
              </a:lnSpc>
            </a:pPr>
            <a:r>
              <a:rPr sz="2000" b="1" dirty="0">
                <a:latin typeface="仿宋_GB2312" panose="02010609030101010101" charset="-122"/>
                <a:ea typeface="仿宋_GB2312" panose="02010609030101010101" charset="-122"/>
              </a:rPr>
              <a:t>    上述小型微利企业是指从事国家非限制和禁止行业，且同时符合年度应纳税所得额不超过300万元、从业人数不超过300人、资产总额不超过5000万元等三个条件的企业，不再区分是工业企业还是其他企业。</a:t>
            </a:r>
          </a:p>
          <a:p>
            <a:pPr>
              <a:lnSpc>
                <a:spcPct val="150000"/>
              </a:lnSpc>
            </a:pPr>
            <a:r>
              <a:rPr sz="2000" b="1" dirty="0">
                <a:latin typeface="仿宋_GB2312" panose="02010609030101010101" charset="-122"/>
                <a:ea typeface="仿宋_GB2312" panose="02010609030101010101" charset="-122"/>
              </a:rPr>
              <a:t>    小型微利企业无论按查账征收方式或核定征收方式缴纳企业所得税，均可享受上述优惠政策。</a:t>
            </a:r>
          </a:p>
          <a:p>
            <a:pPr>
              <a:lnSpc>
                <a:spcPct val="150000"/>
              </a:lnSpc>
            </a:pPr>
            <a:r>
              <a:rPr lang="en-US" altLang="zh-CN" sz="2000" b="1" dirty="0">
                <a:latin typeface="仿宋_GB2312" panose="02010609030101010101" charset="-122"/>
                <a:ea typeface="仿宋_GB2312" panose="02010609030101010101" charset="-122"/>
              </a:rPr>
              <a:t>    </a:t>
            </a:r>
            <a:endParaRPr lang="zh-CN" altLang="en-US" sz="2000" b="1" dirty="0">
              <a:latin typeface="仿宋_GB2312" panose="02010609030101010101" charset="-122"/>
              <a:ea typeface="仿宋_GB2312" panose="02010609030101010101" charset="-122"/>
            </a:endParaRPr>
          </a:p>
        </p:txBody>
      </p:sp>
    </p:spTree>
    <p:custDataLst>
      <p:tags r:id="rId1"/>
    </p:custDataLst>
  </p:cSld>
  <p:clrMapOvr>
    <a:masterClrMapping/>
  </p:clrMapOvr>
  <p:transition spd="med">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文本框 100"/>
          <p:cNvSpPr txBox="1"/>
          <p:nvPr/>
        </p:nvSpPr>
        <p:spPr>
          <a:xfrm>
            <a:off x="1519873" y="1136333"/>
            <a:ext cx="9151937" cy="706755"/>
          </a:xfrm>
          <a:prstGeom prst="rect">
            <a:avLst/>
          </a:prstGeom>
          <a:noFill/>
          <a:ln w="9525">
            <a:noFill/>
          </a:ln>
        </p:spPr>
        <p:txBody>
          <a:bodyPr wrap="square" anchor="t">
            <a:spAutoFit/>
          </a:bodyPr>
          <a:lstStyle/>
          <a:p>
            <a:pPr indent="406400"/>
            <a:r>
              <a:rPr lang="zh-CN" altLang="en-US" sz="2000" b="1">
                <a:latin typeface="仿宋_GB2312" panose="02010609030101010101" charset="-122"/>
                <a:ea typeface="仿宋_GB2312" panose="02010609030101010101" charset="-122"/>
                <a:cs typeface="仿宋_GB2312" panose="02010609030101010101" charset="-122"/>
              </a:rPr>
              <a:t>大诚建筑公司</a:t>
            </a:r>
            <a:r>
              <a:rPr lang="en-US" altLang="zh-CN" sz="2000" b="1">
                <a:latin typeface="仿宋_GB2312" panose="02010609030101010101" charset="-122"/>
                <a:ea typeface="仿宋_GB2312" panose="02010609030101010101" charset="-122"/>
                <a:cs typeface="仿宋_GB2312" panose="02010609030101010101" charset="-122"/>
              </a:rPr>
              <a:t>2019</a:t>
            </a:r>
            <a:r>
              <a:rPr lang="zh-CN" altLang="en-US" sz="2000" b="1">
                <a:latin typeface="仿宋_GB2312" panose="02010609030101010101" charset="-122"/>
                <a:ea typeface="仿宋_GB2312" panose="02010609030101010101" charset="-122"/>
                <a:cs typeface="仿宋_GB2312" panose="02010609030101010101" charset="-122"/>
              </a:rPr>
              <a:t>年应纳税所得额为</a:t>
            </a:r>
            <a:r>
              <a:rPr lang="en-US" altLang="zh-CN" sz="2000" b="1">
                <a:latin typeface="仿宋_GB2312" panose="02010609030101010101" charset="-122"/>
                <a:ea typeface="仿宋_GB2312" panose="02010609030101010101" charset="-122"/>
                <a:cs typeface="仿宋_GB2312" panose="02010609030101010101" charset="-122"/>
              </a:rPr>
              <a:t>300</a:t>
            </a:r>
            <a:r>
              <a:rPr lang="zh-CN" altLang="en-US" sz="2000" b="1">
                <a:latin typeface="仿宋_GB2312" panose="02010609030101010101" charset="-122"/>
                <a:ea typeface="仿宋_GB2312" panose="02010609030101010101" charset="-122"/>
                <a:cs typeface="仿宋_GB2312" panose="02010609030101010101" charset="-122"/>
              </a:rPr>
              <a:t>万元，从业人数</a:t>
            </a:r>
            <a:r>
              <a:rPr lang="en-US" altLang="zh-CN" sz="2000" b="1">
                <a:latin typeface="仿宋_GB2312" panose="02010609030101010101" charset="-122"/>
                <a:ea typeface="仿宋_GB2312" panose="02010609030101010101" charset="-122"/>
                <a:cs typeface="仿宋_GB2312" panose="02010609030101010101" charset="-122"/>
              </a:rPr>
              <a:t>100</a:t>
            </a:r>
            <a:r>
              <a:rPr lang="zh-CN" altLang="en-US" sz="2000" b="1">
                <a:latin typeface="仿宋_GB2312" panose="02010609030101010101" charset="-122"/>
                <a:ea typeface="仿宋_GB2312" panose="02010609030101010101" charset="-122"/>
                <a:cs typeface="仿宋_GB2312" panose="02010609030101010101" charset="-122"/>
              </a:rPr>
              <a:t>人，资产总额</a:t>
            </a:r>
            <a:r>
              <a:rPr lang="en-US" altLang="zh-CN" sz="2000" b="1">
                <a:latin typeface="仿宋_GB2312" panose="02010609030101010101" charset="-122"/>
                <a:ea typeface="仿宋_GB2312" panose="02010609030101010101" charset="-122"/>
                <a:cs typeface="仿宋_GB2312" panose="02010609030101010101" charset="-122"/>
              </a:rPr>
              <a:t>3000</a:t>
            </a:r>
            <a:r>
              <a:rPr lang="zh-CN" altLang="en-US" sz="2000" b="1">
                <a:latin typeface="仿宋_GB2312" panose="02010609030101010101" charset="-122"/>
                <a:ea typeface="仿宋_GB2312" panose="02010609030101010101" charset="-122"/>
                <a:cs typeface="仿宋_GB2312" panose="02010609030101010101" charset="-122"/>
              </a:rPr>
              <a:t>万元，则政策调整前后需缴纳企业所得税对比，如下图所示：</a:t>
            </a:r>
          </a:p>
        </p:txBody>
      </p:sp>
      <p:sp>
        <p:nvSpPr>
          <p:cNvPr id="17416" name="右箭头 13"/>
          <p:cNvSpPr/>
          <p:nvPr/>
        </p:nvSpPr>
        <p:spPr>
          <a:xfrm>
            <a:off x="4660583" y="2281555"/>
            <a:ext cx="2143125" cy="285750"/>
          </a:xfrm>
          <a:prstGeom prst="rightArrow">
            <a:avLst>
              <a:gd name="adj1" fmla="val 50000"/>
              <a:gd name="adj2" fmla="val 128298"/>
            </a:avLst>
          </a:prstGeom>
          <a:solidFill>
            <a:srgbClr val="FFFFFF"/>
          </a:solidFill>
          <a:ln w="9525" cap="flat" cmpd="sng">
            <a:solidFill>
              <a:srgbClr val="000000"/>
            </a:solidFill>
            <a:prstDash val="solid"/>
            <a:miter/>
            <a:headEnd type="none" w="med" len="med"/>
            <a:tailEnd type="none" w="med" len="med"/>
          </a:ln>
        </p:spPr>
        <p:txBody>
          <a:bodyPr anchor="t"/>
          <a:lstStyle/>
          <a:p>
            <a:endParaRPr lang="zh-CN" altLang="en-US">
              <a:latin typeface="Arial" panose="020B0604020202020204" pitchFamily="34" charset="0"/>
              <a:ea typeface="微软雅黑" panose="020B0503020204020204" pitchFamily="34" charset="-122"/>
            </a:endParaRPr>
          </a:p>
        </p:txBody>
      </p:sp>
      <p:sp>
        <p:nvSpPr>
          <p:cNvPr id="17417" name="下箭头 19"/>
          <p:cNvSpPr/>
          <p:nvPr/>
        </p:nvSpPr>
        <p:spPr>
          <a:xfrm>
            <a:off x="2822575" y="2813685"/>
            <a:ext cx="161925" cy="1514475"/>
          </a:xfrm>
          <a:prstGeom prst="downArrow">
            <a:avLst>
              <a:gd name="adj1" fmla="val 50000"/>
              <a:gd name="adj2" fmla="val 264696"/>
            </a:avLst>
          </a:prstGeom>
          <a:solidFill>
            <a:srgbClr val="FFFFFF"/>
          </a:solidFill>
          <a:ln w="9525" cap="flat" cmpd="sng">
            <a:solidFill>
              <a:srgbClr val="000000"/>
            </a:solidFill>
            <a:prstDash val="solid"/>
            <a:miter/>
            <a:headEnd type="none" w="med" len="med"/>
            <a:tailEnd type="none" w="med" len="med"/>
          </a:ln>
        </p:spPr>
        <p:txBody>
          <a:bodyPr anchor="t"/>
          <a:lstStyle/>
          <a:p>
            <a:endParaRPr lang="zh-CN" altLang="en-US">
              <a:latin typeface="Arial" panose="020B0604020202020204" pitchFamily="34" charset="0"/>
              <a:ea typeface="微软雅黑" panose="020B0503020204020204" pitchFamily="34" charset="-122"/>
            </a:endParaRPr>
          </a:p>
        </p:txBody>
      </p:sp>
      <p:sp>
        <p:nvSpPr>
          <p:cNvPr id="17418" name="矩形标注 18"/>
          <p:cNvSpPr/>
          <p:nvPr/>
        </p:nvSpPr>
        <p:spPr>
          <a:xfrm>
            <a:off x="3066415" y="3016885"/>
            <a:ext cx="2143125" cy="1108075"/>
          </a:xfrm>
          <a:prstGeom prst="wedgeRectCallout">
            <a:avLst>
              <a:gd name="adj1" fmla="val -43750"/>
              <a:gd name="adj2" fmla="val 70000"/>
            </a:avLst>
          </a:prstGeom>
          <a:solidFill>
            <a:srgbClr val="FFFFFF"/>
          </a:solidFill>
          <a:ln w="9525" cap="flat" cmpd="sng">
            <a:solidFill>
              <a:srgbClr val="000000"/>
            </a:solidFill>
            <a:prstDash val="solid"/>
            <a:miter/>
            <a:headEnd type="none" w="med" len="med"/>
            <a:tailEnd type="none" w="med" len="med"/>
          </a:ln>
        </p:spPr>
        <p:txBody>
          <a:bodyPr wrap="square" anchor="t"/>
          <a:lstStyle/>
          <a:p>
            <a:r>
              <a:rPr lang="zh-CN" altLang="en-US">
                <a:latin typeface="Arial" panose="020B0604020202020204" pitchFamily="34" charset="0"/>
                <a:ea typeface="微软雅黑" panose="020B0503020204020204" pitchFamily="34" charset="-122"/>
              </a:rPr>
              <a:t>年度应纳税所得额超过100万元，不符合小型微利企业</a:t>
            </a:r>
          </a:p>
        </p:txBody>
      </p:sp>
      <p:sp>
        <p:nvSpPr>
          <p:cNvPr id="17419" name="椭圆 12"/>
          <p:cNvSpPr/>
          <p:nvPr/>
        </p:nvSpPr>
        <p:spPr>
          <a:xfrm>
            <a:off x="6813233" y="2034223"/>
            <a:ext cx="2822575" cy="779462"/>
          </a:xfrm>
          <a:prstGeom prst="ellipse">
            <a:avLst/>
          </a:prstGeom>
          <a:solidFill>
            <a:srgbClr val="FFFFFF"/>
          </a:solidFill>
          <a:ln w="9525" cap="flat" cmpd="sng">
            <a:solidFill>
              <a:srgbClr val="000000"/>
            </a:solidFill>
            <a:prstDash val="solid"/>
            <a:round/>
            <a:headEnd type="none" w="med" len="med"/>
            <a:tailEnd type="none" w="med" len="med"/>
          </a:ln>
        </p:spPr>
        <p:txBody>
          <a:bodyPr wrap="square" anchor="t"/>
          <a:lstStyle/>
          <a:p>
            <a:pPr algn="ctr"/>
            <a:r>
              <a:rPr lang="zh-CN" altLang="zh-CN">
                <a:latin typeface="Arial" panose="020B0604020202020204" pitchFamily="34" charset="0"/>
                <a:ea typeface="微软雅黑" panose="020B0503020204020204" pitchFamily="34" charset="-122"/>
              </a:rPr>
              <a:t>政策调整后</a:t>
            </a:r>
          </a:p>
        </p:txBody>
      </p:sp>
      <p:sp>
        <p:nvSpPr>
          <p:cNvPr id="17420" name="矩形标注 16"/>
          <p:cNvSpPr/>
          <p:nvPr/>
        </p:nvSpPr>
        <p:spPr>
          <a:xfrm>
            <a:off x="7704455" y="3102610"/>
            <a:ext cx="2286000" cy="1022350"/>
          </a:xfrm>
          <a:prstGeom prst="wedgeRectCallout">
            <a:avLst>
              <a:gd name="adj1" fmla="val -43750"/>
              <a:gd name="adj2" fmla="val 70000"/>
            </a:avLst>
          </a:prstGeom>
          <a:solidFill>
            <a:srgbClr val="FFFFFF"/>
          </a:solidFill>
          <a:ln w="9525" cap="flat" cmpd="sng">
            <a:solidFill>
              <a:srgbClr val="000000"/>
            </a:solidFill>
            <a:prstDash val="solid"/>
            <a:miter/>
            <a:headEnd type="none" w="med" len="med"/>
            <a:tailEnd type="none" w="med" len="med"/>
          </a:ln>
        </p:spPr>
        <p:txBody>
          <a:bodyPr wrap="square" anchor="t"/>
          <a:lstStyle/>
          <a:p>
            <a:r>
              <a:rPr lang="zh-CN" altLang="en-US">
                <a:latin typeface="Arial" panose="020B0604020202020204" pitchFamily="34" charset="0"/>
                <a:ea typeface="微软雅黑" panose="020B0503020204020204" pitchFamily="34" charset="-122"/>
              </a:rPr>
              <a:t>符合小型微利企业条件，按应纳税所得额分为两段计算：</a:t>
            </a:r>
          </a:p>
        </p:txBody>
      </p:sp>
      <p:sp>
        <p:nvSpPr>
          <p:cNvPr id="17421" name="下箭头 17"/>
          <p:cNvSpPr/>
          <p:nvPr/>
        </p:nvSpPr>
        <p:spPr>
          <a:xfrm>
            <a:off x="7442200" y="2813685"/>
            <a:ext cx="200025" cy="1462088"/>
          </a:xfrm>
          <a:prstGeom prst="downArrow">
            <a:avLst>
              <a:gd name="adj1" fmla="val 50000"/>
              <a:gd name="adj2" fmla="val 235630"/>
            </a:avLst>
          </a:prstGeom>
          <a:solidFill>
            <a:srgbClr val="FFFFFF"/>
          </a:solidFill>
          <a:ln w="9525" cap="flat" cmpd="sng">
            <a:solidFill>
              <a:srgbClr val="000000"/>
            </a:solidFill>
            <a:prstDash val="solid"/>
            <a:miter/>
            <a:headEnd type="none" w="med" len="med"/>
            <a:tailEnd type="none" w="med" len="med"/>
          </a:ln>
        </p:spPr>
        <p:txBody>
          <a:bodyPr anchor="t"/>
          <a:lstStyle/>
          <a:p>
            <a:endParaRPr lang="zh-CN" altLang="en-US">
              <a:latin typeface="Arial" panose="020B0604020202020204" pitchFamily="34" charset="0"/>
              <a:ea typeface="微软雅黑" panose="020B0503020204020204" pitchFamily="34" charset="-122"/>
            </a:endParaRPr>
          </a:p>
        </p:txBody>
      </p:sp>
      <p:sp>
        <p:nvSpPr>
          <p:cNvPr id="17422" name="矩形 21"/>
          <p:cNvSpPr/>
          <p:nvPr/>
        </p:nvSpPr>
        <p:spPr>
          <a:xfrm>
            <a:off x="1949450" y="4391025"/>
            <a:ext cx="2390775" cy="681038"/>
          </a:xfrm>
          <a:prstGeom prst="rect">
            <a:avLst/>
          </a:prstGeom>
          <a:solidFill>
            <a:srgbClr val="FFFFFF"/>
          </a:solidFill>
          <a:ln w="9525" cap="flat" cmpd="sng">
            <a:solidFill>
              <a:srgbClr val="000000"/>
            </a:solidFill>
            <a:prstDash val="solid"/>
            <a:miter/>
            <a:headEnd type="none" w="med" len="med"/>
            <a:tailEnd type="none" w="med" len="med"/>
          </a:ln>
        </p:spPr>
        <p:txBody>
          <a:bodyPr wrap="square" anchor="t"/>
          <a:lstStyle/>
          <a:p>
            <a:r>
              <a:rPr lang="zh-CN" altLang="en-US">
                <a:latin typeface="Arial" panose="020B0604020202020204" pitchFamily="34" charset="0"/>
                <a:ea typeface="微软雅黑" panose="020B0503020204020204" pitchFamily="34" charset="-122"/>
              </a:rPr>
              <a:t>应纳所得税额=300*25%=75万元</a:t>
            </a:r>
          </a:p>
        </p:txBody>
      </p:sp>
      <p:sp>
        <p:nvSpPr>
          <p:cNvPr id="17423" name="矩形 21"/>
          <p:cNvSpPr/>
          <p:nvPr/>
        </p:nvSpPr>
        <p:spPr>
          <a:xfrm>
            <a:off x="6373813" y="4390708"/>
            <a:ext cx="3467100" cy="863600"/>
          </a:xfrm>
          <a:prstGeom prst="rect">
            <a:avLst/>
          </a:prstGeom>
          <a:solidFill>
            <a:srgbClr val="FFFFFF"/>
          </a:solidFill>
          <a:ln w="9525" cap="flat" cmpd="sng">
            <a:solidFill>
              <a:srgbClr val="000000"/>
            </a:solidFill>
            <a:prstDash val="solid"/>
            <a:miter/>
            <a:headEnd type="none" w="med" len="med"/>
            <a:tailEnd type="none" w="med" len="med"/>
          </a:ln>
        </p:spPr>
        <p:txBody>
          <a:bodyPr wrap="square" anchor="t"/>
          <a:lstStyle/>
          <a:p>
            <a:r>
              <a:rPr lang="zh-CN" altLang="en-US">
                <a:latin typeface="Arial" panose="020B0604020202020204" pitchFamily="34" charset="0"/>
                <a:ea typeface="微软雅黑" panose="020B0503020204020204" pitchFamily="34" charset="-122"/>
              </a:rPr>
              <a:t>应纳所得税额=</a:t>
            </a:r>
            <a:r>
              <a:rPr lang="en-US" altLang="zh-CN">
                <a:latin typeface="Arial" panose="020B0604020202020204" pitchFamily="34" charset="0"/>
                <a:ea typeface="微软雅黑" panose="020B0503020204020204" pitchFamily="34" charset="-122"/>
              </a:rPr>
              <a:t>1</a:t>
            </a:r>
            <a:r>
              <a:rPr lang="zh-CN" altLang="en-US">
                <a:latin typeface="Arial" panose="020B0604020202020204" pitchFamily="34" charset="0"/>
                <a:ea typeface="微软雅黑" panose="020B0503020204020204" pitchFamily="34" charset="-122"/>
              </a:rPr>
              <a:t>00*25%</a:t>
            </a:r>
            <a:r>
              <a:rPr lang="en-US" altLang="zh-CN">
                <a:latin typeface="Arial" panose="020B0604020202020204" pitchFamily="34" charset="0"/>
                <a:ea typeface="微软雅黑" panose="020B0503020204020204" pitchFamily="34" charset="-122"/>
              </a:rPr>
              <a:t>*20%+</a:t>
            </a:r>
            <a:r>
              <a:rPr lang="zh-CN" altLang="en-US">
                <a:latin typeface="Arial" panose="020B0604020202020204" pitchFamily="34" charset="0"/>
                <a:ea typeface="微软雅黑" panose="020B0503020204020204" pitchFamily="34" charset="-122"/>
              </a:rPr>
              <a:t>（</a:t>
            </a:r>
            <a:r>
              <a:rPr lang="en-US" altLang="zh-CN">
                <a:latin typeface="Arial" panose="020B0604020202020204" pitchFamily="34" charset="0"/>
                <a:ea typeface="微软雅黑" panose="020B0503020204020204" pitchFamily="34" charset="-122"/>
              </a:rPr>
              <a:t>300-100</a:t>
            </a:r>
            <a:r>
              <a:rPr lang="zh-CN" altLang="en-US">
                <a:latin typeface="Arial" panose="020B0604020202020204" pitchFamily="34" charset="0"/>
                <a:ea typeface="微软雅黑" panose="020B0503020204020204" pitchFamily="34" charset="-122"/>
              </a:rPr>
              <a:t>）</a:t>
            </a:r>
            <a:r>
              <a:rPr lang="en-US" altLang="zh-CN">
                <a:latin typeface="Arial" panose="020B0604020202020204" pitchFamily="34" charset="0"/>
                <a:ea typeface="微软雅黑" panose="020B0503020204020204" pitchFamily="34" charset="-122"/>
              </a:rPr>
              <a:t>*50%*20%</a:t>
            </a:r>
            <a:r>
              <a:rPr lang="zh-CN" altLang="en-US">
                <a:latin typeface="Arial" panose="020B0604020202020204" pitchFamily="34" charset="0"/>
                <a:ea typeface="微软雅黑" panose="020B0503020204020204" pitchFamily="34" charset="-122"/>
              </a:rPr>
              <a:t>=</a:t>
            </a:r>
            <a:r>
              <a:rPr lang="en-US" altLang="zh-CN">
                <a:latin typeface="Arial" panose="020B0604020202020204" pitchFamily="34" charset="0"/>
                <a:ea typeface="微软雅黑" panose="020B0503020204020204" pitchFamily="34" charset="-122"/>
              </a:rPr>
              <a:t>2</a:t>
            </a:r>
            <a:r>
              <a:rPr lang="zh-CN" altLang="en-US">
                <a:latin typeface="Arial" panose="020B0604020202020204" pitchFamily="34" charset="0"/>
                <a:ea typeface="微软雅黑" panose="020B0503020204020204" pitchFamily="34" charset="-122"/>
              </a:rPr>
              <a:t>5万元</a:t>
            </a:r>
          </a:p>
        </p:txBody>
      </p:sp>
      <p:sp>
        <p:nvSpPr>
          <p:cNvPr id="17424" name="左弧形箭头 24"/>
          <p:cNvSpPr/>
          <p:nvPr/>
        </p:nvSpPr>
        <p:spPr>
          <a:xfrm>
            <a:off x="2113598" y="5122863"/>
            <a:ext cx="1314450" cy="1217612"/>
          </a:xfrm>
          <a:prstGeom prst="curvedRightArrow">
            <a:avLst>
              <a:gd name="adj1" fmla="val 20000"/>
              <a:gd name="adj2" fmla="val 40000"/>
              <a:gd name="adj3" fmla="val 35979"/>
            </a:avLst>
          </a:prstGeom>
          <a:solidFill>
            <a:srgbClr val="FFFFFF"/>
          </a:solidFill>
          <a:ln w="9525" cap="flat" cmpd="sng">
            <a:solidFill>
              <a:srgbClr val="000000"/>
            </a:solidFill>
            <a:prstDash val="solid"/>
            <a:miter/>
            <a:headEnd type="none" w="med" len="med"/>
            <a:tailEnd type="none" w="med" len="med"/>
          </a:ln>
        </p:spPr>
        <p:txBody>
          <a:bodyPr anchor="t"/>
          <a:lstStyle/>
          <a:p>
            <a:endParaRPr lang="zh-CN" altLang="en-US">
              <a:latin typeface="Arial" panose="020B0604020202020204" pitchFamily="34" charset="0"/>
              <a:ea typeface="微软雅黑" panose="020B0503020204020204" pitchFamily="34" charset="-122"/>
            </a:endParaRPr>
          </a:p>
        </p:txBody>
      </p:sp>
      <p:sp>
        <p:nvSpPr>
          <p:cNvPr id="17425" name="右弧形箭头 23"/>
          <p:cNvSpPr/>
          <p:nvPr/>
        </p:nvSpPr>
        <p:spPr>
          <a:xfrm>
            <a:off x="8037830" y="5280978"/>
            <a:ext cx="1214438" cy="1033462"/>
          </a:xfrm>
          <a:prstGeom prst="curvedLeftArrow">
            <a:avLst>
              <a:gd name="adj1" fmla="val 20000"/>
              <a:gd name="adj2" fmla="val 40000"/>
              <a:gd name="adj3" fmla="val 43272"/>
            </a:avLst>
          </a:prstGeom>
          <a:solidFill>
            <a:srgbClr val="FFFFFF"/>
          </a:solidFill>
          <a:ln w="9525" cap="flat" cmpd="sng">
            <a:solidFill>
              <a:srgbClr val="000000"/>
            </a:solidFill>
            <a:prstDash val="solid"/>
            <a:miter/>
            <a:headEnd type="none" w="med" len="med"/>
            <a:tailEnd type="none" w="med" len="med"/>
          </a:ln>
        </p:spPr>
        <p:txBody>
          <a:bodyPr anchor="t"/>
          <a:lstStyle/>
          <a:p>
            <a:endParaRPr lang="zh-CN" altLang="en-US">
              <a:latin typeface="Arial" panose="020B0604020202020204" pitchFamily="34" charset="0"/>
              <a:ea typeface="微软雅黑" panose="020B0503020204020204" pitchFamily="34" charset="-122"/>
            </a:endParaRPr>
          </a:p>
        </p:txBody>
      </p:sp>
      <p:sp>
        <p:nvSpPr>
          <p:cNvPr id="17426" name="椭圆 22"/>
          <p:cNvSpPr/>
          <p:nvPr/>
        </p:nvSpPr>
        <p:spPr>
          <a:xfrm>
            <a:off x="3427730" y="5254625"/>
            <a:ext cx="4610100" cy="1085850"/>
          </a:xfrm>
          <a:prstGeom prst="ellipse">
            <a:avLst/>
          </a:prstGeom>
          <a:solidFill>
            <a:srgbClr val="FFFFFF"/>
          </a:solidFill>
          <a:ln w="9525" cap="flat" cmpd="sng">
            <a:solidFill>
              <a:srgbClr val="000000"/>
            </a:solidFill>
            <a:prstDash val="solid"/>
            <a:round/>
            <a:headEnd type="none" w="med" len="med"/>
            <a:tailEnd type="none" w="med" len="med"/>
          </a:ln>
        </p:spPr>
        <p:txBody>
          <a:bodyPr wrap="square" anchor="t"/>
          <a:lstStyle/>
          <a:p>
            <a:r>
              <a:rPr lang="zh-CN" altLang="en-US" sz="2000">
                <a:latin typeface="微软雅黑" panose="020B0503020204020204" pitchFamily="34" charset="-122"/>
                <a:ea typeface="微软雅黑" panose="020B0503020204020204" pitchFamily="34" charset="-122"/>
              </a:rPr>
              <a:t>政策调整后，税款比调整前少交=75</a:t>
            </a:r>
            <a:r>
              <a:rPr lang="en-US" altLang="zh-CN" sz="2000">
                <a:latin typeface="微软雅黑" panose="020B0503020204020204" pitchFamily="34" charset="-122"/>
                <a:ea typeface="微软雅黑" panose="020B0503020204020204" pitchFamily="34" charset="-122"/>
              </a:rPr>
              <a:t>-</a:t>
            </a:r>
            <a:r>
              <a:rPr lang="zh-CN" altLang="en-US" sz="2000">
                <a:latin typeface="微软雅黑" panose="020B0503020204020204" pitchFamily="34" charset="-122"/>
                <a:ea typeface="微软雅黑" panose="020B0503020204020204" pitchFamily="34" charset="-122"/>
              </a:rPr>
              <a:t>25=50万元</a:t>
            </a:r>
          </a:p>
          <a:p>
            <a:endParaRPr lang="zh-CN" altLang="en-US" sz="2000">
              <a:latin typeface="微软雅黑" panose="020B0503020204020204" pitchFamily="34" charset="-122"/>
              <a:ea typeface="微软雅黑" panose="020B0503020204020204" pitchFamily="34" charset="-122"/>
            </a:endParaRPr>
          </a:p>
        </p:txBody>
      </p:sp>
      <p:sp>
        <p:nvSpPr>
          <p:cNvPr id="16386" name="矩形 24"/>
          <p:cNvSpPr/>
          <p:nvPr/>
        </p:nvSpPr>
        <p:spPr>
          <a:xfrm>
            <a:off x="1353820" y="309245"/>
            <a:ext cx="10717213" cy="553085"/>
          </a:xfrm>
          <a:prstGeom prst="rect">
            <a:avLst/>
          </a:prstGeom>
          <a:solidFill>
            <a:srgbClr val="004DA1"/>
          </a:solidFill>
          <a:ln w="9525">
            <a:noFill/>
          </a:ln>
        </p:spPr>
        <p:txBody>
          <a:bodyPr wrap="square" anchor="t">
            <a:spAutoFit/>
          </a:bodyPr>
          <a:lstStyle/>
          <a:p>
            <a:pPr algn="ctr" defTabSz="914400"/>
            <a:r>
              <a:rPr lang="zh-CN" altLang="en-US" sz="3000" b="1" dirty="0">
                <a:solidFill>
                  <a:schemeClr val="bg1"/>
                </a:solidFill>
                <a:latin typeface="微软雅黑" panose="020B0503020204020204" pitchFamily="34" charset="-122"/>
                <a:ea typeface="微软雅黑" panose="020B0503020204020204" pitchFamily="34" charset="-122"/>
              </a:rPr>
              <a:t>新办纳税人</a:t>
            </a:r>
            <a:r>
              <a:rPr lang="en-US" altLang="zh-CN" sz="3000" b="1" dirty="0">
                <a:solidFill>
                  <a:schemeClr val="bg1"/>
                </a:solidFill>
                <a:latin typeface="微软雅黑" panose="020B0503020204020204" pitchFamily="34" charset="-122"/>
                <a:ea typeface="微软雅黑" panose="020B0503020204020204" pitchFamily="34" charset="-122"/>
              </a:rPr>
              <a:t>“</a:t>
            </a:r>
            <a:r>
              <a:rPr lang="zh-CN" altLang="en-US" sz="3000" b="1" dirty="0">
                <a:solidFill>
                  <a:schemeClr val="bg1"/>
                </a:solidFill>
                <a:latin typeface="微软雅黑" panose="020B0503020204020204" pitchFamily="34" charset="-122"/>
                <a:ea typeface="微软雅黑" panose="020B0503020204020204" pitchFamily="34" charset="-122"/>
              </a:rPr>
              <a:t>普惠</a:t>
            </a:r>
            <a:r>
              <a:rPr lang="en-US" altLang="zh-CN" sz="3000" b="1" dirty="0">
                <a:solidFill>
                  <a:schemeClr val="bg1"/>
                </a:solidFill>
                <a:latin typeface="微软雅黑" panose="020B0503020204020204" pitchFamily="34" charset="-122"/>
                <a:ea typeface="微软雅黑" panose="020B0503020204020204" pitchFamily="34" charset="-122"/>
              </a:rPr>
              <a:t>”</a:t>
            </a:r>
            <a:r>
              <a:rPr lang="zh-CN" altLang="en-US" sz="3000" b="1" dirty="0">
                <a:solidFill>
                  <a:schemeClr val="bg1"/>
                </a:solidFill>
                <a:latin typeface="微软雅黑" panose="020B0503020204020204" pitchFamily="34" charset="-122"/>
                <a:ea typeface="微软雅黑" panose="020B0503020204020204" pitchFamily="34" charset="-122"/>
              </a:rPr>
              <a:t>政策之企业所得税（举例）</a:t>
            </a:r>
          </a:p>
        </p:txBody>
      </p:sp>
      <p:sp>
        <p:nvSpPr>
          <p:cNvPr id="2" name="椭圆 12"/>
          <p:cNvSpPr/>
          <p:nvPr/>
        </p:nvSpPr>
        <p:spPr>
          <a:xfrm>
            <a:off x="1733233" y="2034223"/>
            <a:ext cx="2822575" cy="779462"/>
          </a:xfrm>
          <a:prstGeom prst="ellipse">
            <a:avLst/>
          </a:prstGeom>
          <a:solidFill>
            <a:srgbClr val="FFFFFF"/>
          </a:solidFill>
          <a:ln w="9525" cap="flat" cmpd="sng">
            <a:solidFill>
              <a:srgbClr val="000000"/>
            </a:solidFill>
            <a:prstDash val="solid"/>
            <a:round/>
            <a:headEnd type="none" w="med" len="med"/>
            <a:tailEnd type="none" w="med" len="med"/>
          </a:ln>
        </p:spPr>
        <p:txBody>
          <a:bodyPr wrap="square" anchor="t"/>
          <a:lstStyle/>
          <a:p>
            <a:pPr algn="ctr"/>
            <a:r>
              <a:rPr lang="zh-CN" altLang="zh-CN">
                <a:latin typeface="Arial" panose="020B0604020202020204" pitchFamily="34" charset="0"/>
                <a:ea typeface="微软雅黑" panose="020B0503020204020204" pitchFamily="34" charset="-122"/>
              </a:rPr>
              <a:t>政策调整前</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C:\Users\apple\Desktop\微信截图_20190815124429.png微信截图_20190815124429"/>
          <p:cNvPicPr>
            <a:picLocks noChangeAspect="1"/>
          </p:cNvPicPr>
          <p:nvPr>
            <p:custDataLst>
              <p:tags r:id="rId1"/>
            </p:custDataLst>
          </p:nvPr>
        </p:nvPicPr>
        <p:blipFill>
          <a:blip r:embed="rId3" cstate="print"/>
          <a:srcRect l="5721" t="2662" r="1157" b="-1193"/>
          <a:stretch>
            <a:fillRect/>
          </a:stretch>
        </p:blipFill>
        <p:spPr>
          <a:xfrm>
            <a:off x="438150" y="1002665"/>
            <a:ext cx="4702810" cy="3619500"/>
          </a:xfrm>
          <a:prstGeom prst="round2DiagRect">
            <a:avLst/>
          </a:prstGeom>
        </p:spPr>
      </p:pic>
      <p:sp>
        <p:nvSpPr>
          <p:cNvPr id="11" name="矩形 10"/>
          <p:cNvSpPr/>
          <p:nvPr/>
        </p:nvSpPr>
        <p:spPr>
          <a:xfrm flipH="1">
            <a:off x="5227320" y="0"/>
            <a:ext cx="5227024" cy="607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Noto Sans S Chinese Bold" panose="020B0800000000000000" pitchFamily="34" charset="-122"/>
              <a:ea typeface="Noto Sans S Chinese Bold" panose="020B0800000000000000" pitchFamily="34" charset="-122"/>
            </a:endParaRPr>
          </a:p>
        </p:txBody>
      </p:sp>
      <p:sp>
        <p:nvSpPr>
          <p:cNvPr id="13" name="TextBox 44"/>
          <p:cNvSpPr txBox="1"/>
          <p:nvPr/>
        </p:nvSpPr>
        <p:spPr>
          <a:xfrm>
            <a:off x="6562804" y="1073530"/>
            <a:ext cx="2717800" cy="1783715"/>
          </a:xfrm>
          <a:prstGeom prst="rect">
            <a:avLst/>
          </a:prstGeom>
          <a:noFill/>
          <a:ln>
            <a:noFill/>
          </a:ln>
        </p:spPr>
        <p:txBody>
          <a:bodyPr wrap="square" rtlCol="0">
            <a:spAutoFit/>
          </a:bodyPr>
          <a:lstStyle/>
          <a:p>
            <a:pPr algn="ctr"/>
            <a:r>
              <a:rPr lang="en-US" altLang="zh-CN" sz="11000" b="1" spc="600" dirty="0">
                <a:solidFill>
                  <a:schemeClr val="accent2"/>
                </a:solidFill>
                <a:latin typeface="微软雅黑" panose="020B0503020204020204" pitchFamily="34" charset="-122"/>
                <a:ea typeface="微软雅黑" panose="020B0503020204020204" pitchFamily="34" charset="-122"/>
              </a:rPr>
              <a:t>02</a:t>
            </a:r>
          </a:p>
        </p:txBody>
      </p:sp>
      <p:sp>
        <p:nvSpPr>
          <p:cNvPr id="14" name="文本框 13"/>
          <p:cNvSpPr txBox="1"/>
          <p:nvPr/>
        </p:nvSpPr>
        <p:spPr>
          <a:xfrm>
            <a:off x="6129737" y="2869646"/>
            <a:ext cx="3688080" cy="706755"/>
          </a:xfrm>
          <a:prstGeom prst="rect">
            <a:avLst/>
          </a:prstGeom>
          <a:noFill/>
        </p:spPr>
        <p:txBody>
          <a:bodyPr wrap="none" rtlCol="0">
            <a:spAutoFit/>
            <a:scene3d>
              <a:camera prst="orthographicFront"/>
              <a:lightRig rig="threePt" dir="t"/>
            </a:scene3d>
            <a:sp3d contourW="12700"/>
          </a:bodyPr>
          <a:lstStyle/>
          <a:p>
            <a:pPr algn="ctr"/>
            <a:r>
              <a:rPr lang="en-US" sz="4000" b="1" spc="600" dirty="0">
                <a:solidFill>
                  <a:schemeClr val="accent1"/>
                </a:solidFill>
                <a:latin typeface="Calibri" panose="020F0502020204030204" charset="0"/>
                <a:ea typeface="微软雅黑" panose="020B0503020204020204" pitchFamily="34" charset="-122"/>
              </a:rPr>
              <a:t>②</a:t>
            </a:r>
            <a:r>
              <a:rPr lang="zh-CN" altLang="en-US" sz="4000" b="1" spc="600" dirty="0">
                <a:solidFill>
                  <a:schemeClr val="accent1"/>
                </a:solidFill>
                <a:latin typeface="微软雅黑" panose="020B0503020204020204" pitchFamily="34" charset="-122"/>
                <a:ea typeface="微软雅黑" panose="020B0503020204020204" pitchFamily="34" charset="-122"/>
              </a:rPr>
              <a:t>个人所得税</a:t>
            </a:r>
          </a:p>
        </p:txBody>
      </p:sp>
    </p:spTree>
  </p:cSld>
  <p:clrMapOvr>
    <a:masterClrMapping/>
  </p:clrMapOvr>
  <p:transition spd="med">
    <p:fade/>
  </p:transition>
  <p:timing>
    <p:tnLst>
      <p:par>
        <p:cTn id="1" dur="indefinite" restart="never" nodeType="tmRoot"/>
      </p:par>
    </p:tnLst>
    <p:bldLst>
      <p:bldP spid="11" grpId="0" bldLvl="0" animBg="1"/>
      <p:bldP spid="13" grpId="0"/>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24"/>
          <p:cNvSpPr/>
          <p:nvPr/>
        </p:nvSpPr>
        <p:spPr>
          <a:xfrm>
            <a:off x="622300" y="1193800"/>
            <a:ext cx="10717213" cy="553085"/>
          </a:xfrm>
          <a:prstGeom prst="rect">
            <a:avLst/>
          </a:prstGeom>
          <a:solidFill>
            <a:srgbClr val="004DA1"/>
          </a:solidFill>
          <a:ln w="9525">
            <a:noFill/>
          </a:ln>
        </p:spPr>
        <p:txBody>
          <a:bodyPr wrap="square" anchor="t">
            <a:spAutoFit/>
          </a:bodyPr>
          <a:lstStyle/>
          <a:p>
            <a:pPr algn="ctr" defTabSz="914400"/>
            <a:r>
              <a:rPr lang="zh-CN" altLang="en-US" sz="3000" b="1" dirty="0">
                <a:solidFill>
                  <a:schemeClr val="bg1"/>
                </a:solidFill>
                <a:latin typeface="微软雅黑" panose="020B0503020204020204" pitchFamily="34" charset="-122"/>
                <a:ea typeface="微软雅黑" panose="020B0503020204020204" pitchFamily="34" charset="-122"/>
              </a:rPr>
              <a:t>新办纳税人减税降费政策之个人所得税</a:t>
            </a:r>
          </a:p>
        </p:txBody>
      </p:sp>
      <p:sp>
        <p:nvSpPr>
          <p:cNvPr id="16387" name="矩形 4"/>
          <p:cNvSpPr/>
          <p:nvPr/>
        </p:nvSpPr>
        <p:spPr>
          <a:xfrm>
            <a:off x="1220788" y="295275"/>
            <a:ext cx="6878637" cy="460375"/>
          </a:xfrm>
          <a:prstGeom prst="rect">
            <a:avLst/>
          </a:prstGeom>
          <a:noFill/>
          <a:ln w="9525">
            <a:noFill/>
          </a:ln>
        </p:spPr>
        <p:txBody>
          <a:bodyPr wrap="square" anchor="t">
            <a:spAutoFit/>
          </a:bodyPr>
          <a:lstStyle/>
          <a:p>
            <a:r>
              <a:rPr lang="zh-CN" altLang="en-US" sz="2400" b="1" dirty="0">
                <a:solidFill>
                  <a:srgbClr val="004DA1"/>
                </a:solidFill>
                <a:latin typeface="微软雅黑" panose="020B0503020204020204" pitchFamily="34" charset="-122"/>
                <a:ea typeface="微软雅黑" panose="020B0503020204020204" pitchFamily="34" charset="-122"/>
                <a:sym typeface="等线" panose="02010600030101010101" charset="-122"/>
              </a:rPr>
              <a:t>新办纳税人减税降费政策专题</a:t>
            </a:r>
          </a:p>
        </p:txBody>
      </p:sp>
      <p:sp>
        <p:nvSpPr>
          <p:cNvPr id="2" name="文本框 2"/>
          <p:cNvSpPr txBox="1"/>
          <p:nvPr/>
        </p:nvSpPr>
        <p:spPr>
          <a:xfrm>
            <a:off x="737870" y="2219960"/>
            <a:ext cx="10716895" cy="2861310"/>
          </a:xfrm>
          <a:prstGeom prst="rect">
            <a:avLst/>
          </a:prstGeom>
          <a:noFill/>
          <a:ln w="9525">
            <a:noFill/>
          </a:ln>
        </p:spPr>
        <p:txBody>
          <a:bodyPr wrap="square">
            <a:spAutoFit/>
          </a:bodyPr>
          <a:lstStyle/>
          <a:p>
            <a:pPr>
              <a:lnSpc>
                <a:spcPct val="150000"/>
              </a:lnSpc>
            </a:pPr>
            <a:r>
              <a:rPr lang="zh-CN" sz="2000" b="1" dirty="0">
                <a:latin typeface="仿宋_GB2312" panose="02010609030101010101" charset="-122"/>
                <a:ea typeface="仿宋_GB2312" panose="02010609030101010101" charset="-122"/>
              </a:rPr>
              <a:t>    </a:t>
            </a:r>
          </a:p>
          <a:p>
            <a:pPr>
              <a:lnSpc>
                <a:spcPct val="150000"/>
              </a:lnSpc>
            </a:pPr>
            <a:r>
              <a:rPr lang="zh-CN" sz="2000" b="1" dirty="0">
                <a:latin typeface="仿宋_GB2312" panose="02010609030101010101" charset="-122"/>
                <a:ea typeface="仿宋_GB2312" panose="02010609030101010101" charset="-122"/>
              </a:rPr>
              <a:t>    </a:t>
            </a:r>
            <a:r>
              <a:rPr sz="2000" b="1" dirty="0">
                <a:latin typeface="仿宋_GB2312" panose="02010609030101010101" charset="-122"/>
                <a:ea typeface="仿宋_GB2312" panose="02010609030101010101" charset="-122"/>
                <a:sym typeface="+mn-ea"/>
              </a:rPr>
              <a:t>对个体工商户业主、个人独资企业和合伙企业自然人投资者、企事业单位承包承租经营者的纳税人，自新个税法实施后，按“经营所得”缴纳个人所得税。经营所得，以每一纳税年度的收入总额减除成本、费用以及损失后的余额，为应纳税所得额</a:t>
            </a:r>
            <a:r>
              <a:rPr lang="zh-CN" sz="2000" b="1" dirty="0">
                <a:latin typeface="仿宋_GB2312" panose="02010609030101010101" charset="-122"/>
                <a:ea typeface="仿宋_GB2312" panose="02010609030101010101" charset="-122"/>
                <a:sym typeface="+mn-ea"/>
              </a:rPr>
              <a:t>。</a:t>
            </a:r>
            <a:endParaRPr lang="zh-CN" sz="2000" b="1" dirty="0">
              <a:latin typeface="仿宋_GB2312" panose="02010609030101010101" charset="-122"/>
              <a:ea typeface="仿宋_GB2312" panose="02010609030101010101" charset="-122"/>
            </a:endParaRPr>
          </a:p>
          <a:p>
            <a:pPr>
              <a:lnSpc>
                <a:spcPct val="150000"/>
              </a:lnSpc>
            </a:pPr>
            <a:r>
              <a:rPr lang="en-US" altLang="zh-CN" sz="2000" b="1" dirty="0">
                <a:latin typeface="仿宋_GB2312" panose="02010609030101010101" charset="-122"/>
                <a:ea typeface="仿宋_GB2312" panose="02010609030101010101" charset="-122"/>
              </a:rPr>
              <a:t>    </a:t>
            </a:r>
            <a:r>
              <a:rPr lang="zh-CN" sz="2000" b="1" dirty="0">
                <a:latin typeface="仿宋_GB2312" panose="02010609030101010101" charset="-122"/>
                <a:ea typeface="仿宋_GB2312" panose="02010609030101010101" charset="-122"/>
                <a:sym typeface="+mn-ea"/>
              </a:rPr>
              <a:t>2018年10月1日起，个人所得税第一步改革涉及的经营所得适用税率在5%至35%的五级超额累进税率不变的情况下，大幅度调整各档次税率级距。</a:t>
            </a:r>
            <a:endParaRPr lang="zh-CN" altLang="en-US" sz="2000" b="1" dirty="0">
              <a:latin typeface="仿宋_GB2312" panose="02010609030101010101" charset="-122"/>
              <a:ea typeface="仿宋_GB2312" panose="02010609030101010101" charset="-122"/>
            </a:endParaRPr>
          </a:p>
        </p:txBody>
      </p:sp>
    </p:spTree>
    <p:custDataLst>
      <p:tags r:id="rId1"/>
    </p:custData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215900" y="1127760"/>
            <a:ext cx="11760200" cy="54743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latin typeface="Noto Sans S Chinese Bold" panose="020B0800000000000000" pitchFamily="34" charset="-122"/>
              <a:ea typeface="Noto Sans S Chinese Bold" panose="020B0800000000000000" pitchFamily="34" charset="-122"/>
              <a:cs typeface="+mn-ea"/>
              <a:sym typeface="+mn-lt"/>
            </a:endParaRPr>
          </a:p>
        </p:txBody>
      </p:sp>
      <p:sp>
        <p:nvSpPr>
          <p:cNvPr id="86" name="아래쪽 화살표 461"/>
          <p:cNvSpPr/>
          <p:nvPr/>
        </p:nvSpPr>
        <p:spPr>
          <a:xfrm>
            <a:off x="8989513" y="5111137"/>
            <a:ext cx="533400" cy="323850"/>
          </a:xfrm>
          <a:prstGeom prst="downArrow">
            <a:avLst/>
          </a:prstGeom>
          <a:solidFill>
            <a:srgbClr val="C1C7D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solidFill>
                <a:schemeClr val="lt1"/>
              </a:solidFill>
              <a:cs typeface="+mn-ea"/>
              <a:sym typeface="+mn-lt"/>
            </a:endParaRPr>
          </a:p>
        </p:txBody>
      </p:sp>
      <p:sp>
        <p:nvSpPr>
          <p:cNvPr id="87" name="아래쪽 화살표 462"/>
          <p:cNvSpPr/>
          <p:nvPr/>
        </p:nvSpPr>
        <p:spPr>
          <a:xfrm>
            <a:off x="8953953" y="2294008"/>
            <a:ext cx="533400" cy="323850"/>
          </a:xfrm>
          <a:prstGeom prst="downArrow">
            <a:avLst/>
          </a:prstGeom>
          <a:solidFill>
            <a:srgbClr val="C1C7D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solidFill>
                <a:schemeClr val="lt1"/>
              </a:solidFill>
              <a:cs typeface="+mn-ea"/>
              <a:sym typeface="+mn-lt"/>
            </a:endParaRPr>
          </a:p>
        </p:txBody>
      </p:sp>
      <p:sp>
        <p:nvSpPr>
          <p:cNvPr id="88" name="모서리가 둥근 직사각형 445"/>
          <p:cNvSpPr/>
          <p:nvPr/>
        </p:nvSpPr>
        <p:spPr bwMode="auto">
          <a:xfrm>
            <a:off x="6752590" y="2714625"/>
            <a:ext cx="5066665" cy="2202180"/>
          </a:xfrm>
          <a:prstGeom prst="roundRect">
            <a:avLst>
              <a:gd name="adj" fmla="val 4658"/>
            </a:avLst>
          </a:prstGeom>
          <a:solidFill>
            <a:srgbClr val="FDB52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solidFill>
                <a:schemeClr val="lt1"/>
              </a:solidFill>
              <a:cs typeface="+mn-ea"/>
              <a:sym typeface="+mn-lt"/>
            </a:endParaRPr>
          </a:p>
        </p:txBody>
      </p:sp>
      <p:sp>
        <p:nvSpPr>
          <p:cNvPr id="89" name="모서리가 둥근 직사각형 450"/>
          <p:cNvSpPr/>
          <p:nvPr/>
        </p:nvSpPr>
        <p:spPr bwMode="auto">
          <a:xfrm>
            <a:off x="6753225" y="5557520"/>
            <a:ext cx="5006340" cy="681355"/>
          </a:xfrm>
          <a:prstGeom prst="roundRect">
            <a:avLst>
              <a:gd name="adj" fmla="val 4658"/>
            </a:avLst>
          </a:prstGeom>
          <a:solidFill>
            <a:srgbClr val="288DB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solidFill>
                <a:schemeClr val="lt1"/>
              </a:solidFill>
              <a:cs typeface="+mn-ea"/>
              <a:sym typeface="+mn-lt"/>
            </a:endParaRPr>
          </a:p>
        </p:txBody>
      </p:sp>
      <p:sp>
        <p:nvSpPr>
          <p:cNvPr id="90" name="모서리가 둥근 직사각형 438"/>
          <p:cNvSpPr/>
          <p:nvPr/>
        </p:nvSpPr>
        <p:spPr bwMode="auto">
          <a:xfrm>
            <a:off x="6682740" y="1274445"/>
            <a:ext cx="5076190" cy="921385"/>
          </a:xfrm>
          <a:prstGeom prst="roundRect">
            <a:avLst>
              <a:gd name="adj" fmla="val 4658"/>
            </a:avLst>
          </a:prstGeom>
          <a:solidFill>
            <a:srgbClr val="E0454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solidFill>
                <a:schemeClr val="lt1"/>
              </a:solidFill>
              <a:cs typeface="+mn-ea"/>
              <a:sym typeface="+mn-lt"/>
            </a:endParaRPr>
          </a:p>
        </p:txBody>
      </p:sp>
      <p:sp>
        <p:nvSpPr>
          <p:cNvPr id="108" name="TextBox 13"/>
          <p:cNvSpPr txBox="1"/>
          <p:nvPr/>
        </p:nvSpPr>
        <p:spPr>
          <a:xfrm>
            <a:off x="6886575" y="1365885"/>
            <a:ext cx="4871720" cy="738505"/>
          </a:xfrm>
          <a:prstGeom prst="rect">
            <a:avLst/>
          </a:prstGeom>
          <a:noFill/>
        </p:spPr>
        <p:txBody>
          <a:bodyPr wrap="square" lIns="0" tIns="0" rIns="0" bIns="0" rtlCol="0" anchor="t" anchorCtr="0">
            <a:spAutoFit/>
          </a:bodyPr>
          <a:lstStyle/>
          <a:p>
            <a:pPr algn="l" defTabSz="1216660">
              <a:spcBef>
                <a:spcPct val="20000"/>
              </a:spcBef>
              <a:defRPr/>
            </a:pPr>
            <a:r>
              <a:rPr lang="en-US" altLang="zh-CN" sz="1600" b="1" dirty="0">
                <a:latin typeface="仿宋_GB2312" panose="02010609030101010101" charset="-122"/>
                <a:ea typeface="仿宋_GB2312" panose="02010609030101010101" charset="-122"/>
                <a:sym typeface="+mn-ea"/>
              </a:rPr>
              <a:t>    习近平总书记在中央经济工作会议上强调，要实施更大规模的减税降费。2019</a:t>
            </a:r>
            <a:r>
              <a:rPr lang="zh-CN" altLang="en-US" sz="1600" b="1" dirty="0">
                <a:latin typeface="仿宋_GB2312" panose="02010609030101010101" charset="-122"/>
                <a:ea typeface="仿宋_GB2312" panose="02010609030101010101" charset="-122"/>
                <a:sym typeface="+mn-ea"/>
              </a:rPr>
              <a:t>年</a:t>
            </a:r>
            <a:r>
              <a:rPr lang="en-US" altLang="zh-CN" sz="1600" b="1" dirty="0">
                <a:latin typeface="仿宋_GB2312" panose="02010609030101010101" charset="-122"/>
                <a:ea typeface="仿宋_GB2312" panose="02010609030101010101" charset="-122"/>
                <a:sym typeface="+mn-ea"/>
              </a:rPr>
              <a:t>1月9日国务院常务会议决定再推出一批小微企业普惠性税收减免措施。</a:t>
            </a:r>
            <a:endParaRPr lang="en-US" altLang="zh-CN" sz="1600" b="1" dirty="0">
              <a:solidFill>
                <a:schemeClr val="bg1"/>
              </a:solidFill>
              <a:latin typeface="仿宋_GB2312" panose="02010609030101010101" charset="-122"/>
              <a:ea typeface="仿宋_GB2312" panose="02010609030101010101" charset="-122"/>
              <a:cs typeface="+mn-ea"/>
              <a:sym typeface="+mn-ea"/>
            </a:endParaRPr>
          </a:p>
        </p:txBody>
      </p:sp>
      <p:grpSp>
        <p:nvGrpSpPr>
          <p:cNvPr id="91" name="组合 90"/>
          <p:cNvGrpSpPr/>
          <p:nvPr/>
        </p:nvGrpSpPr>
        <p:grpSpPr>
          <a:xfrm>
            <a:off x="386080" y="1217930"/>
            <a:ext cx="6486525" cy="4730115"/>
            <a:chOff x="1972279" y="1687149"/>
            <a:chExt cx="3916363" cy="4017433"/>
          </a:xfrm>
        </p:grpSpPr>
        <p:sp>
          <p:nvSpPr>
            <p:cNvPr id="92" name="Freeform 25"/>
            <p:cNvSpPr/>
            <p:nvPr/>
          </p:nvSpPr>
          <p:spPr bwMode="auto">
            <a:xfrm>
              <a:off x="1972279" y="3531390"/>
              <a:ext cx="842737" cy="1491596"/>
            </a:xfrm>
            <a:custGeom>
              <a:avLst/>
              <a:gdLst/>
              <a:ahLst/>
              <a:cxnLst>
                <a:cxn ang="0">
                  <a:pos x="766" y="0"/>
                </a:cxn>
                <a:cxn ang="0">
                  <a:pos x="704" y="60"/>
                </a:cxn>
                <a:cxn ang="0">
                  <a:pos x="616" y="162"/>
                </a:cxn>
                <a:cxn ang="0">
                  <a:pos x="566" y="228"/>
                </a:cxn>
                <a:cxn ang="0">
                  <a:pos x="516" y="306"/>
                </a:cxn>
                <a:cxn ang="0">
                  <a:pos x="468" y="392"/>
                </a:cxn>
                <a:cxn ang="0">
                  <a:pos x="426" y="488"/>
                </a:cxn>
                <a:cxn ang="0">
                  <a:pos x="392" y="592"/>
                </a:cxn>
                <a:cxn ang="0">
                  <a:pos x="370" y="704"/>
                </a:cxn>
                <a:cxn ang="0">
                  <a:pos x="360" y="822"/>
                </a:cxn>
                <a:cxn ang="0">
                  <a:pos x="366" y="948"/>
                </a:cxn>
                <a:cxn ang="0">
                  <a:pos x="382" y="1044"/>
                </a:cxn>
                <a:cxn ang="0">
                  <a:pos x="400" y="1112"/>
                </a:cxn>
                <a:cxn ang="0">
                  <a:pos x="422" y="1180"/>
                </a:cxn>
                <a:cxn ang="0">
                  <a:pos x="452" y="1250"/>
                </a:cxn>
                <a:cxn ang="0">
                  <a:pos x="486" y="1320"/>
                </a:cxn>
                <a:cxn ang="0">
                  <a:pos x="116" y="1288"/>
                </a:cxn>
                <a:cxn ang="0">
                  <a:pos x="110" y="1286"/>
                </a:cxn>
                <a:cxn ang="0">
                  <a:pos x="76" y="1252"/>
                </a:cxn>
                <a:cxn ang="0">
                  <a:pos x="52" y="1220"/>
                </a:cxn>
                <a:cxn ang="0">
                  <a:pos x="30" y="1176"/>
                </a:cxn>
                <a:cxn ang="0">
                  <a:pos x="12" y="1118"/>
                </a:cxn>
                <a:cxn ang="0">
                  <a:pos x="0" y="1046"/>
                </a:cxn>
                <a:cxn ang="0">
                  <a:pos x="2" y="956"/>
                </a:cxn>
                <a:cxn ang="0">
                  <a:pos x="6" y="904"/>
                </a:cxn>
                <a:cxn ang="0">
                  <a:pos x="22" y="804"/>
                </a:cxn>
                <a:cxn ang="0">
                  <a:pos x="48" y="710"/>
                </a:cxn>
                <a:cxn ang="0">
                  <a:pos x="80" y="624"/>
                </a:cxn>
                <a:cxn ang="0">
                  <a:pos x="118" y="544"/>
                </a:cxn>
                <a:cxn ang="0">
                  <a:pos x="162" y="470"/>
                </a:cxn>
                <a:cxn ang="0">
                  <a:pos x="212" y="402"/>
                </a:cxn>
                <a:cxn ang="0">
                  <a:pos x="264" y="338"/>
                </a:cxn>
                <a:cxn ang="0">
                  <a:pos x="292" y="308"/>
                </a:cxn>
                <a:cxn ang="0">
                  <a:pos x="354" y="250"/>
                </a:cxn>
                <a:cxn ang="0">
                  <a:pos x="426" y="194"/>
                </a:cxn>
                <a:cxn ang="0">
                  <a:pos x="502" y="142"/>
                </a:cxn>
                <a:cxn ang="0">
                  <a:pos x="646" y="60"/>
                </a:cxn>
                <a:cxn ang="0">
                  <a:pos x="766" y="0"/>
                </a:cxn>
              </a:cxnLst>
              <a:rect l="0" t="0" r="r" b="b"/>
              <a:pathLst>
                <a:path w="766" h="1356">
                  <a:moveTo>
                    <a:pt x="766" y="0"/>
                  </a:moveTo>
                  <a:lnTo>
                    <a:pt x="766" y="0"/>
                  </a:lnTo>
                  <a:lnTo>
                    <a:pt x="736" y="28"/>
                  </a:lnTo>
                  <a:lnTo>
                    <a:pt x="704" y="60"/>
                  </a:lnTo>
                  <a:lnTo>
                    <a:pt x="662" y="106"/>
                  </a:lnTo>
                  <a:lnTo>
                    <a:pt x="616" y="162"/>
                  </a:lnTo>
                  <a:lnTo>
                    <a:pt x="590" y="194"/>
                  </a:lnTo>
                  <a:lnTo>
                    <a:pt x="566" y="228"/>
                  </a:lnTo>
                  <a:lnTo>
                    <a:pt x="540" y="266"/>
                  </a:lnTo>
                  <a:lnTo>
                    <a:pt x="516" y="306"/>
                  </a:lnTo>
                  <a:lnTo>
                    <a:pt x="492" y="348"/>
                  </a:lnTo>
                  <a:lnTo>
                    <a:pt x="468" y="392"/>
                  </a:lnTo>
                  <a:lnTo>
                    <a:pt x="446" y="438"/>
                  </a:lnTo>
                  <a:lnTo>
                    <a:pt x="426" y="488"/>
                  </a:lnTo>
                  <a:lnTo>
                    <a:pt x="408" y="538"/>
                  </a:lnTo>
                  <a:lnTo>
                    <a:pt x="392" y="592"/>
                  </a:lnTo>
                  <a:lnTo>
                    <a:pt x="380" y="646"/>
                  </a:lnTo>
                  <a:lnTo>
                    <a:pt x="370" y="704"/>
                  </a:lnTo>
                  <a:lnTo>
                    <a:pt x="362" y="762"/>
                  </a:lnTo>
                  <a:lnTo>
                    <a:pt x="360" y="822"/>
                  </a:lnTo>
                  <a:lnTo>
                    <a:pt x="360" y="884"/>
                  </a:lnTo>
                  <a:lnTo>
                    <a:pt x="366" y="948"/>
                  </a:lnTo>
                  <a:lnTo>
                    <a:pt x="376" y="1012"/>
                  </a:lnTo>
                  <a:lnTo>
                    <a:pt x="382" y="1044"/>
                  </a:lnTo>
                  <a:lnTo>
                    <a:pt x="390" y="1078"/>
                  </a:lnTo>
                  <a:lnTo>
                    <a:pt x="400" y="1112"/>
                  </a:lnTo>
                  <a:lnTo>
                    <a:pt x="410" y="1146"/>
                  </a:lnTo>
                  <a:lnTo>
                    <a:pt x="422" y="1180"/>
                  </a:lnTo>
                  <a:lnTo>
                    <a:pt x="436" y="1214"/>
                  </a:lnTo>
                  <a:lnTo>
                    <a:pt x="452" y="1250"/>
                  </a:lnTo>
                  <a:lnTo>
                    <a:pt x="468" y="1284"/>
                  </a:lnTo>
                  <a:lnTo>
                    <a:pt x="486" y="1320"/>
                  </a:lnTo>
                  <a:lnTo>
                    <a:pt x="508" y="1356"/>
                  </a:lnTo>
                  <a:lnTo>
                    <a:pt x="116" y="1288"/>
                  </a:lnTo>
                  <a:lnTo>
                    <a:pt x="116" y="1288"/>
                  </a:lnTo>
                  <a:lnTo>
                    <a:pt x="110" y="1286"/>
                  </a:lnTo>
                  <a:lnTo>
                    <a:pt x="96" y="1274"/>
                  </a:lnTo>
                  <a:lnTo>
                    <a:pt x="76" y="1252"/>
                  </a:lnTo>
                  <a:lnTo>
                    <a:pt x="64" y="1238"/>
                  </a:lnTo>
                  <a:lnTo>
                    <a:pt x="52" y="1220"/>
                  </a:lnTo>
                  <a:lnTo>
                    <a:pt x="40" y="1200"/>
                  </a:lnTo>
                  <a:lnTo>
                    <a:pt x="30" y="1176"/>
                  </a:lnTo>
                  <a:lnTo>
                    <a:pt x="20" y="1148"/>
                  </a:lnTo>
                  <a:lnTo>
                    <a:pt x="12" y="1118"/>
                  </a:lnTo>
                  <a:lnTo>
                    <a:pt x="6" y="1084"/>
                  </a:lnTo>
                  <a:lnTo>
                    <a:pt x="0" y="1046"/>
                  </a:lnTo>
                  <a:lnTo>
                    <a:pt x="0" y="1002"/>
                  </a:lnTo>
                  <a:lnTo>
                    <a:pt x="2" y="956"/>
                  </a:lnTo>
                  <a:lnTo>
                    <a:pt x="2" y="956"/>
                  </a:lnTo>
                  <a:lnTo>
                    <a:pt x="6" y="904"/>
                  </a:lnTo>
                  <a:lnTo>
                    <a:pt x="14" y="852"/>
                  </a:lnTo>
                  <a:lnTo>
                    <a:pt x="22" y="804"/>
                  </a:lnTo>
                  <a:lnTo>
                    <a:pt x="34" y="756"/>
                  </a:lnTo>
                  <a:lnTo>
                    <a:pt x="48" y="710"/>
                  </a:lnTo>
                  <a:lnTo>
                    <a:pt x="62" y="666"/>
                  </a:lnTo>
                  <a:lnTo>
                    <a:pt x="80" y="624"/>
                  </a:lnTo>
                  <a:lnTo>
                    <a:pt x="98" y="584"/>
                  </a:lnTo>
                  <a:lnTo>
                    <a:pt x="118" y="544"/>
                  </a:lnTo>
                  <a:lnTo>
                    <a:pt x="140" y="508"/>
                  </a:lnTo>
                  <a:lnTo>
                    <a:pt x="162" y="470"/>
                  </a:lnTo>
                  <a:lnTo>
                    <a:pt x="186" y="436"/>
                  </a:lnTo>
                  <a:lnTo>
                    <a:pt x="212" y="402"/>
                  </a:lnTo>
                  <a:lnTo>
                    <a:pt x="238" y="370"/>
                  </a:lnTo>
                  <a:lnTo>
                    <a:pt x="264" y="338"/>
                  </a:lnTo>
                  <a:lnTo>
                    <a:pt x="292" y="308"/>
                  </a:lnTo>
                  <a:lnTo>
                    <a:pt x="292" y="308"/>
                  </a:lnTo>
                  <a:lnTo>
                    <a:pt x="322" y="278"/>
                  </a:lnTo>
                  <a:lnTo>
                    <a:pt x="354" y="250"/>
                  </a:lnTo>
                  <a:lnTo>
                    <a:pt x="390" y="220"/>
                  </a:lnTo>
                  <a:lnTo>
                    <a:pt x="426" y="194"/>
                  </a:lnTo>
                  <a:lnTo>
                    <a:pt x="464" y="168"/>
                  </a:lnTo>
                  <a:lnTo>
                    <a:pt x="502" y="142"/>
                  </a:lnTo>
                  <a:lnTo>
                    <a:pt x="578" y="98"/>
                  </a:lnTo>
                  <a:lnTo>
                    <a:pt x="646" y="60"/>
                  </a:lnTo>
                  <a:lnTo>
                    <a:pt x="704" y="30"/>
                  </a:lnTo>
                  <a:lnTo>
                    <a:pt x="766" y="0"/>
                  </a:lnTo>
                  <a:lnTo>
                    <a:pt x="766" y="0"/>
                  </a:lnTo>
                  <a:close/>
                </a:path>
              </a:pathLst>
            </a:custGeom>
            <a:solidFill>
              <a:srgbClr val="146BAC"/>
            </a:solidFill>
            <a:ln w="19050">
              <a:noFill/>
              <a:headEnd type="oval"/>
              <a:tailEnd type="oval"/>
            </a:ln>
            <a:effectLst/>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Malgun Gothic" panose="020B0503020000020004" charset="-127"/>
                  <a:ea typeface="Malgun Gothic" panose="020B0503020000020004" charset="-127"/>
                </a:defRPr>
              </a:lvl1pPr>
              <a:lvl2pPr marL="742950" indent="-285750">
                <a:defRPr>
                  <a:solidFill>
                    <a:schemeClr val="tx1"/>
                  </a:solidFill>
                  <a:latin typeface="Malgun Gothic" panose="020B0503020000020004" charset="-127"/>
                  <a:ea typeface="Malgun Gothic" panose="020B0503020000020004" charset="-127"/>
                </a:defRPr>
              </a:lvl2pPr>
              <a:lvl3pPr marL="1143000" indent="-228600">
                <a:defRPr>
                  <a:solidFill>
                    <a:schemeClr val="tx1"/>
                  </a:solidFill>
                  <a:latin typeface="Malgun Gothic" panose="020B0503020000020004" charset="-127"/>
                  <a:ea typeface="Malgun Gothic" panose="020B0503020000020004" charset="-127"/>
                </a:defRPr>
              </a:lvl3pPr>
              <a:lvl4pPr marL="1600200" indent="-228600">
                <a:defRPr>
                  <a:solidFill>
                    <a:schemeClr val="tx1"/>
                  </a:solidFill>
                  <a:latin typeface="Malgun Gothic" panose="020B0503020000020004" charset="-127"/>
                  <a:ea typeface="Malgun Gothic" panose="020B0503020000020004" charset="-127"/>
                </a:defRPr>
              </a:lvl4pPr>
              <a:lvl5pPr marL="2057400" indent="-228600">
                <a:defRPr>
                  <a:solidFill>
                    <a:schemeClr val="tx1"/>
                  </a:solidFill>
                  <a:latin typeface="Malgun Gothic" panose="020B0503020000020004" charset="-127"/>
                  <a:ea typeface="Malgun Gothic" panose="020B0503020000020004" charset="-127"/>
                </a:defRPr>
              </a:lvl5pPr>
              <a:lvl6pPr marL="2514600" indent="-228600" fontAlgn="base" latinLnBrk="1">
                <a:spcBef>
                  <a:spcPct val="0"/>
                </a:spcBef>
                <a:spcAft>
                  <a:spcPct val="0"/>
                </a:spcAft>
                <a:defRPr>
                  <a:solidFill>
                    <a:schemeClr val="tx1"/>
                  </a:solidFill>
                  <a:latin typeface="Malgun Gothic" panose="020B0503020000020004" charset="-127"/>
                  <a:ea typeface="Malgun Gothic" panose="020B0503020000020004" charset="-127"/>
                </a:defRPr>
              </a:lvl6pPr>
              <a:lvl7pPr marL="2971800" indent="-228600" fontAlgn="base" latinLnBrk="1">
                <a:spcBef>
                  <a:spcPct val="0"/>
                </a:spcBef>
                <a:spcAft>
                  <a:spcPct val="0"/>
                </a:spcAft>
                <a:defRPr>
                  <a:solidFill>
                    <a:schemeClr val="tx1"/>
                  </a:solidFill>
                  <a:latin typeface="Malgun Gothic" panose="020B0503020000020004" charset="-127"/>
                  <a:ea typeface="Malgun Gothic" panose="020B0503020000020004" charset="-127"/>
                </a:defRPr>
              </a:lvl7pPr>
              <a:lvl8pPr marL="3429000" indent="-228600" fontAlgn="base" latinLnBrk="1">
                <a:spcBef>
                  <a:spcPct val="0"/>
                </a:spcBef>
                <a:spcAft>
                  <a:spcPct val="0"/>
                </a:spcAft>
                <a:defRPr>
                  <a:solidFill>
                    <a:schemeClr val="tx1"/>
                  </a:solidFill>
                  <a:latin typeface="Malgun Gothic" panose="020B0503020000020004" charset="-127"/>
                  <a:ea typeface="Malgun Gothic" panose="020B0503020000020004" charset="-127"/>
                </a:defRPr>
              </a:lvl8pPr>
              <a:lvl9pPr marL="3886200" indent="-228600" fontAlgn="base" latinLnBrk="1">
                <a:spcBef>
                  <a:spcPct val="0"/>
                </a:spcBef>
                <a:spcAft>
                  <a:spcPct val="0"/>
                </a:spcAft>
                <a:defRPr>
                  <a:solidFill>
                    <a:schemeClr val="tx1"/>
                  </a:solidFill>
                  <a:latin typeface="Malgun Gothic" panose="020B0503020000020004" charset="-127"/>
                  <a:ea typeface="Malgun Gothic" panose="020B0503020000020004" charset="-127"/>
                </a:defRPr>
              </a:lvl9pPr>
            </a:lstStyle>
            <a:p>
              <a:pPr algn="ctr"/>
              <a:endParaRPr lang="ko-KR" altLang="en-US">
                <a:solidFill>
                  <a:prstClr val="black"/>
                </a:solidFill>
                <a:latin typeface="+mn-lt"/>
                <a:ea typeface="+mn-ea"/>
                <a:cs typeface="+mn-ea"/>
                <a:sym typeface="+mn-lt"/>
              </a:endParaRPr>
            </a:p>
          </p:txBody>
        </p:sp>
        <p:sp>
          <p:nvSpPr>
            <p:cNvPr id="93" name="Freeform 25"/>
            <p:cNvSpPr/>
            <p:nvPr/>
          </p:nvSpPr>
          <p:spPr bwMode="auto">
            <a:xfrm rot="14549685">
              <a:off x="4375559" y="4526588"/>
              <a:ext cx="842597" cy="1491843"/>
            </a:xfrm>
            <a:custGeom>
              <a:avLst/>
              <a:gdLst/>
              <a:ahLst/>
              <a:cxnLst>
                <a:cxn ang="0">
                  <a:pos x="766" y="0"/>
                </a:cxn>
                <a:cxn ang="0">
                  <a:pos x="704" y="60"/>
                </a:cxn>
                <a:cxn ang="0">
                  <a:pos x="616" y="162"/>
                </a:cxn>
                <a:cxn ang="0">
                  <a:pos x="566" y="228"/>
                </a:cxn>
                <a:cxn ang="0">
                  <a:pos x="516" y="306"/>
                </a:cxn>
                <a:cxn ang="0">
                  <a:pos x="468" y="392"/>
                </a:cxn>
                <a:cxn ang="0">
                  <a:pos x="426" y="488"/>
                </a:cxn>
                <a:cxn ang="0">
                  <a:pos x="392" y="592"/>
                </a:cxn>
                <a:cxn ang="0">
                  <a:pos x="370" y="704"/>
                </a:cxn>
                <a:cxn ang="0">
                  <a:pos x="360" y="822"/>
                </a:cxn>
                <a:cxn ang="0">
                  <a:pos x="366" y="948"/>
                </a:cxn>
                <a:cxn ang="0">
                  <a:pos x="382" y="1044"/>
                </a:cxn>
                <a:cxn ang="0">
                  <a:pos x="400" y="1112"/>
                </a:cxn>
                <a:cxn ang="0">
                  <a:pos x="422" y="1180"/>
                </a:cxn>
                <a:cxn ang="0">
                  <a:pos x="452" y="1250"/>
                </a:cxn>
                <a:cxn ang="0">
                  <a:pos x="486" y="1320"/>
                </a:cxn>
                <a:cxn ang="0">
                  <a:pos x="116" y="1288"/>
                </a:cxn>
                <a:cxn ang="0">
                  <a:pos x="110" y="1286"/>
                </a:cxn>
                <a:cxn ang="0">
                  <a:pos x="76" y="1252"/>
                </a:cxn>
                <a:cxn ang="0">
                  <a:pos x="52" y="1220"/>
                </a:cxn>
                <a:cxn ang="0">
                  <a:pos x="30" y="1176"/>
                </a:cxn>
                <a:cxn ang="0">
                  <a:pos x="12" y="1118"/>
                </a:cxn>
                <a:cxn ang="0">
                  <a:pos x="0" y="1046"/>
                </a:cxn>
                <a:cxn ang="0">
                  <a:pos x="2" y="956"/>
                </a:cxn>
                <a:cxn ang="0">
                  <a:pos x="6" y="904"/>
                </a:cxn>
                <a:cxn ang="0">
                  <a:pos x="22" y="804"/>
                </a:cxn>
                <a:cxn ang="0">
                  <a:pos x="48" y="710"/>
                </a:cxn>
                <a:cxn ang="0">
                  <a:pos x="80" y="624"/>
                </a:cxn>
                <a:cxn ang="0">
                  <a:pos x="118" y="544"/>
                </a:cxn>
                <a:cxn ang="0">
                  <a:pos x="162" y="470"/>
                </a:cxn>
                <a:cxn ang="0">
                  <a:pos x="212" y="402"/>
                </a:cxn>
                <a:cxn ang="0">
                  <a:pos x="264" y="338"/>
                </a:cxn>
                <a:cxn ang="0">
                  <a:pos x="292" y="308"/>
                </a:cxn>
                <a:cxn ang="0">
                  <a:pos x="354" y="250"/>
                </a:cxn>
                <a:cxn ang="0">
                  <a:pos x="426" y="194"/>
                </a:cxn>
                <a:cxn ang="0">
                  <a:pos x="502" y="142"/>
                </a:cxn>
                <a:cxn ang="0">
                  <a:pos x="646" y="60"/>
                </a:cxn>
                <a:cxn ang="0">
                  <a:pos x="766" y="0"/>
                </a:cxn>
              </a:cxnLst>
              <a:rect l="0" t="0" r="r" b="b"/>
              <a:pathLst>
                <a:path w="766" h="1356">
                  <a:moveTo>
                    <a:pt x="766" y="0"/>
                  </a:moveTo>
                  <a:lnTo>
                    <a:pt x="766" y="0"/>
                  </a:lnTo>
                  <a:lnTo>
                    <a:pt x="736" y="28"/>
                  </a:lnTo>
                  <a:lnTo>
                    <a:pt x="704" y="60"/>
                  </a:lnTo>
                  <a:lnTo>
                    <a:pt x="662" y="106"/>
                  </a:lnTo>
                  <a:lnTo>
                    <a:pt x="616" y="162"/>
                  </a:lnTo>
                  <a:lnTo>
                    <a:pt x="590" y="194"/>
                  </a:lnTo>
                  <a:lnTo>
                    <a:pt x="566" y="228"/>
                  </a:lnTo>
                  <a:lnTo>
                    <a:pt x="540" y="266"/>
                  </a:lnTo>
                  <a:lnTo>
                    <a:pt x="516" y="306"/>
                  </a:lnTo>
                  <a:lnTo>
                    <a:pt x="492" y="348"/>
                  </a:lnTo>
                  <a:lnTo>
                    <a:pt x="468" y="392"/>
                  </a:lnTo>
                  <a:lnTo>
                    <a:pt x="446" y="438"/>
                  </a:lnTo>
                  <a:lnTo>
                    <a:pt x="426" y="488"/>
                  </a:lnTo>
                  <a:lnTo>
                    <a:pt x="408" y="538"/>
                  </a:lnTo>
                  <a:lnTo>
                    <a:pt x="392" y="592"/>
                  </a:lnTo>
                  <a:lnTo>
                    <a:pt x="380" y="646"/>
                  </a:lnTo>
                  <a:lnTo>
                    <a:pt x="370" y="704"/>
                  </a:lnTo>
                  <a:lnTo>
                    <a:pt x="362" y="762"/>
                  </a:lnTo>
                  <a:lnTo>
                    <a:pt x="360" y="822"/>
                  </a:lnTo>
                  <a:lnTo>
                    <a:pt x="360" y="884"/>
                  </a:lnTo>
                  <a:lnTo>
                    <a:pt x="366" y="948"/>
                  </a:lnTo>
                  <a:lnTo>
                    <a:pt x="376" y="1012"/>
                  </a:lnTo>
                  <a:lnTo>
                    <a:pt x="382" y="1044"/>
                  </a:lnTo>
                  <a:lnTo>
                    <a:pt x="390" y="1078"/>
                  </a:lnTo>
                  <a:lnTo>
                    <a:pt x="400" y="1112"/>
                  </a:lnTo>
                  <a:lnTo>
                    <a:pt x="410" y="1146"/>
                  </a:lnTo>
                  <a:lnTo>
                    <a:pt x="422" y="1180"/>
                  </a:lnTo>
                  <a:lnTo>
                    <a:pt x="436" y="1214"/>
                  </a:lnTo>
                  <a:lnTo>
                    <a:pt x="452" y="1250"/>
                  </a:lnTo>
                  <a:lnTo>
                    <a:pt x="468" y="1284"/>
                  </a:lnTo>
                  <a:lnTo>
                    <a:pt x="486" y="1320"/>
                  </a:lnTo>
                  <a:lnTo>
                    <a:pt x="508" y="1356"/>
                  </a:lnTo>
                  <a:lnTo>
                    <a:pt x="116" y="1288"/>
                  </a:lnTo>
                  <a:lnTo>
                    <a:pt x="116" y="1288"/>
                  </a:lnTo>
                  <a:lnTo>
                    <a:pt x="110" y="1286"/>
                  </a:lnTo>
                  <a:lnTo>
                    <a:pt x="96" y="1274"/>
                  </a:lnTo>
                  <a:lnTo>
                    <a:pt x="76" y="1252"/>
                  </a:lnTo>
                  <a:lnTo>
                    <a:pt x="64" y="1238"/>
                  </a:lnTo>
                  <a:lnTo>
                    <a:pt x="52" y="1220"/>
                  </a:lnTo>
                  <a:lnTo>
                    <a:pt x="40" y="1200"/>
                  </a:lnTo>
                  <a:lnTo>
                    <a:pt x="30" y="1176"/>
                  </a:lnTo>
                  <a:lnTo>
                    <a:pt x="20" y="1148"/>
                  </a:lnTo>
                  <a:lnTo>
                    <a:pt x="12" y="1118"/>
                  </a:lnTo>
                  <a:lnTo>
                    <a:pt x="6" y="1084"/>
                  </a:lnTo>
                  <a:lnTo>
                    <a:pt x="0" y="1046"/>
                  </a:lnTo>
                  <a:lnTo>
                    <a:pt x="0" y="1002"/>
                  </a:lnTo>
                  <a:lnTo>
                    <a:pt x="2" y="956"/>
                  </a:lnTo>
                  <a:lnTo>
                    <a:pt x="2" y="956"/>
                  </a:lnTo>
                  <a:lnTo>
                    <a:pt x="6" y="904"/>
                  </a:lnTo>
                  <a:lnTo>
                    <a:pt x="14" y="852"/>
                  </a:lnTo>
                  <a:lnTo>
                    <a:pt x="22" y="804"/>
                  </a:lnTo>
                  <a:lnTo>
                    <a:pt x="34" y="756"/>
                  </a:lnTo>
                  <a:lnTo>
                    <a:pt x="48" y="710"/>
                  </a:lnTo>
                  <a:lnTo>
                    <a:pt x="62" y="666"/>
                  </a:lnTo>
                  <a:lnTo>
                    <a:pt x="80" y="624"/>
                  </a:lnTo>
                  <a:lnTo>
                    <a:pt x="98" y="584"/>
                  </a:lnTo>
                  <a:lnTo>
                    <a:pt x="118" y="544"/>
                  </a:lnTo>
                  <a:lnTo>
                    <a:pt x="140" y="508"/>
                  </a:lnTo>
                  <a:lnTo>
                    <a:pt x="162" y="470"/>
                  </a:lnTo>
                  <a:lnTo>
                    <a:pt x="186" y="436"/>
                  </a:lnTo>
                  <a:lnTo>
                    <a:pt x="212" y="402"/>
                  </a:lnTo>
                  <a:lnTo>
                    <a:pt x="238" y="370"/>
                  </a:lnTo>
                  <a:lnTo>
                    <a:pt x="264" y="338"/>
                  </a:lnTo>
                  <a:lnTo>
                    <a:pt x="292" y="308"/>
                  </a:lnTo>
                  <a:lnTo>
                    <a:pt x="292" y="308"/>
                  </a:lnTo>
                  <a:lnTo>
                    <a:pt x="322" y="278"/>
                  </a:lnTo>
                  <a:lnTo>
                    <a:pt x="354" y="250"/>
                  </a:lnTo>
                  <a:lnTo>
                    <a:pt x="390" y="220"/>
                  </a:lnTo>
                  <a:lnTo>
                    <a:pt x="426" y="194"/>
                  </a:lnTo>
                  <a:lnTo>
                    <a:pt x="464" y="168"/>
                  </a:lnTo>
                  <a:lnTo>
                    <a:pt x="502" y="142"/>
                  </a:lnTo>
                  <a:lnTo>
                    <a:pt x="578" y="98"/>
                  </a:lnTo>
                  <a:lnTo>
                    <a:pt x="646" y="60"/>
                  </a:lnTo>
                  <a:lnTo>
                    <a:pt x="704" y="30"/>
                  </a:lnTo>
                  <a:lnTo>
                    <a:pt x="766" y="0"/>
                  </a:lnTo>
                  <a:lnTo>
                    <a:pt x="766" y="0"/>
                  </a:lnTo>
                  <a:close/>
                </a:path>
              </a:pathLst>
            </a:custGeom>
            <a:solidFill>
              <a:srgbClr val="D6A203"/>
            </a:solidFill>
            <a:ln w="19050">
              <a:noFill/>
              <a:headEnd type="oval"/>
              <a:tailEnd type="oval"/>
            </a:ln>
            <a:effectLst/>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Malgun Gothic" panose="020B0503020000020004" charset="-127"/>
                  <a:ea typeface="Malgun Gothic" panose="020B0503020000020004" charset="-127"/>
                </a:defRPr>
              </a:lvl1pPr>
              <a:lvl2pPr marL="742950" indent="-285750">
                <a:defRPr>
                  <a:solidFill>
                    <a:schemeClr val="tx1"/>
                  </a:solidFill>
                  <a:latin typeface="Malgun Gothic" panose="020B0503020000020004" charset="-127"/>
                  <a:ea typeface="Malgun Gothic" panose="020B0503020000020004" charset="-127"/>
                </a:defRPr>
              </a:lvl2pPr>
              <a:lvl3pPr marL="1143000" indent="-228600">
                <a:defRPr>
                  <a:solidFill>
                    <a:schemeClr val="tx1"/>
                  </a:solidFill>
                  <a:latin typeface="Malgun Gothic" panose="020B0503020000020004" charset="-127"/>
                  <a:ea typeface="Malgun Gothic" panose="020B0503020000020004" charset="-127"/>
                </a:defRPr>
              </a:lvl3pPr>
              <a:lvl4pPr marL="1600200" indent="-228600">
                <a:defRPr>
                  <a:solidFill>
                    <a:schemeClr val="tx1"/>
                  </a:solidFill>
                  <a:latin typeface="Malgun Gothic" panose="020B0503020000020004" charset="-127"/>
                  <a:ea typeface="Malgun Gothic" panose="020B0503020000020004" charset="-127"/>
                </a:defRPr>
              </a:lvl4pPr>
              <a:lvl5pPr marL="2057400" indent="-228600">
                <a:defRPr>
                  <a:solidFill>
                    <a:schemeClr val="tx1"/>
                  </a:solidFill>
                  <a:latin typeface="Malgun Gothic" panose="020B0503020000020004" charset="-127"/>
                  <a:ea typeface="Malgun Gothic" panose="020B0503020000020004" charset="-127"/>
                </a:defRPr>
              </a:lvl5pPr>
              <a:lvl6pPr marL="2514600" indent="-228600" fontAlgn="base" latinLnBrk="1">
                <a:spcBef>
                  <a:spcPct val="0"/>
                </a:spcBef>
                <a:spcAft>
                  <a:spcPct val="0"/>
                </a:spcAft>
                <a:defRPr>
                  <a:solidFill>
                    <a:schemeClr val="tx1"/>
                  </a:solidFill>
                  <a:latin typeface="Malgun Gothic" panose="020B0503020000020004" charset="-127"/>
                  <a:ea typeface="Malgun Gothic" panose="020B0503020000020004" charset="-127"/>
                </a:defRPr>
              </a:lvl6pPr>
              <a:lvl7pPr marL="2971800" indent="-228600" fontAlgn="base" latinLnBrk="1">
                <a:spcBef>
                  <a:spcPct val="0"/>
                </a:spcBef>
                <a:spcAft>
                  <a:spcPct val="0"/>
                </a:spcAft>
                <a:defRPr>
                  <a:solidFill>
                    <a:schemeClr val="tx1"/>
                  </a:solidFill>
                  <a:latin typeface="Malgun Gothic" panose="020B0503020000020004" charset="-127"/>
                  <a:ea typeface="Malgun Gothic" panose="020B0503020000020004" charset="-127"/>
                </a:defRPr>
              </a:lvl7pPr>
              <a:lvl8pPr marL="3429000" indent="-228600" fontAlgn="base" latinLnBrk="1">
                <a:spcBef>
                  <a:spcPct val="0"/>
                </a:spcBef>
                <a:spcAft>
                  <a:spcPct val="0"/>
                </a:spcAft>
                <a:defRPr>
                  <a:solidFill>
                    <a:schemeClr val="tx1"/>
                  </a:solidFill>
                  <a:latin typeface="Malgun Gothic" panose="020B0503020000020004" charset="-127"/>
                  <a:ea typeface="Malgun Gothic" panose="020B0503020000020004" charset="-127"/>
                </a:defRPr>
              </a:lvl8pPr>
              <a:lvl9pPr marL="3886200" indent="-228600" fontAlgn="base" latinLnBrk="1">
                <a:spcBef>
                  <a:spcPct val="0"/>
                </a:spcBef>
                <a:spcAft>
                  <a:spcPct val="0"/>
                </a:spcAft>
                <a:defRPr>
                  <a:solidFill>
                    <a:schemeClr val="tx1"/>
                  </a:solidFill>
                  <a:latin typeface="Malgun Gothic" panose="020B0503020000020004" charset="-127"/>
                  <a:ea typeface="Malgun Gothic" panose="020B0503020000020004" charset="-127"/>
                </a:defRPr>
              </a:lvl9pPr>
            </a:lstStyle>
            <a:p>
              <a:pPr algn="ctr"/>
              <a:endParaRPr lang="ko-KR" altLang="en-US">
                <a:solidFill>
                  <a:prstClr val="black"/>
                </a:solidFill>
                <a:latin typeface="+mn-lt"/>
                <a:ea typeface="+mn-ea"/>
                <a:cs typeface="+mn-ea"/>
                <a:sym typeface="+mn-lt"/>
              </a:endParaRPr>
            </a:p>
          </p:txBody>
        </p:sp>
        <p:sp>
          <p:nvSpPr>
            <p:cNvPr id="94" name="Freeform 25"/>
            <p:cNvSpPr/>
            <p:nvPr/>
          </p:nvSpPr>
          <p:spPr bwMode="auto">
            <a:xfrm rot="7202387">
              <a:off x="4073603" y="1879431"/>
              <a:ext cx="842597" cy="1491843"/>
            </a:xfrm>
            <a:custGeom>
              <a:avLst/>
              <a:gdLst/>
              <a:ahLst/>
              <a:cxnLst>
                <a:cxn ang="0">
                  <a:pos x="766" y="0"/>
                </a:cxn>
                <a:cxn ang="0">
                  <a:pos x="704" y="60"/>
                </a:cxn>
                <a:cxn ang="0">
                  <a:pos x="616" y="162"/>
                </a:cxn>
                <a:cxn ang="0">
                  <a:pos x="566" y="228"/>
                </a:cxn>
                <a:cxn ang="0">
                  <a:pos x="516" y="306"/>
                </a:cxn>
                <a:cxn ang="0">
                  <a:pos x="468" y="392"/>
                </a:cxn>
                <a:cxn ang="0">
                  <a:pos x="426" y="488"/>
                </a:cxn>
                <a:cxn ang="0">
                  <a:pos x="392" y="592"/>
                </a:cxn>
                <a:cxn ang="0">
                  <a:pos x="370" y="704"/>
                </a:cxn>
                <a:cxn ang="0">
                  <a:pos x="360" y="822"/>
                </a:cxn>
                <a:cxn ang="0">
                  <a:pos x="366" y="948"/>
                </a:cxn>
                <a:cxn ang="0">
                  <a:pos x="382" y="1044"/>
                </a:cxn>
                <a:cxn ang="0">
                  <a:pos x="400" y="1112"/>
                </a:cxn>
                <a:cxn ang="0">
                  <a:pos x="422" y="1180"/>
                </a:cxn>
                <a:cxn ang="0">
                  <a:pos x="452" y="1250"/>
                </a:cxn>
                <a:cxn ang="0">
                  <a:pos x="486" y="1320"/>
                </a:cxn>
                <a:cxn ang="0">
                  <a:pos x="116" y="1288"/>
                </a:cxn>
                <a:cxn ang="0">
                  <a:pos x="110" y="1286"/>
                </a:cxn>
                <a:cxn ang="0">
                  <a:pos x="76" y="1252"/>
                </a:cxn>
                <a:cxn ang="0">
                  <a:pos x="52" y="1220"/>
                </a:cxn>
                <a:cxn ang="0">
                  <a:pos x="30" y="1176"/>
                </a:cxn>
                <a:cxn ang="0">
                  <a:pos x="12" y="1118"/>
                </a:cxn>
                <a:cxn ang="0">
                  <a:pos x="0" y="1046"/>
                </a:cxn>
                <a:cxn ang="0">
                  <a:pos x="2" y="956"/>
                </a:cxn>
                <a:cxn ang="0">
                  <a:pos x="6" y="904"/>
                </a:cxn>
                <a:cxn ang="0">
                  <a:pos x="22" y="804"/>
                </a:cxn>
                <a:cxn ang="0">
                  <a:pos x="48" y="710"/>
                </a:cxn>
                <a:cxn ang="0">
                  <a:pos x="80" y="624"/>
                </a:cxn>
                <a:cxn ang="0">
                  <a:pos x="118" y="544"/>
                </a:cxn>
                <a:cxn ang="0">
                  <a:pos x="162" y="470"/>
                </a:cxn>
                <a:cxn ang="0">
                  <a:pos x="212" y="402"/>
                </a:cxn>
                <a:cxn ang="0">
                  <a:pos x="264" y="338"/>
                </a:cxn>
                <a:cxn ang="0">
                  <a:pos x="292" y="308"/>
                </a:cxn>
                <a:cxn ang="0">
                  <a:pos x="354" y="250"/>
                </a:cxn>
                <a:cxn ang="0">
                  <a:pos x="426" y="194"/>
                </a:cxn>
                <a:cxn ang="0">
                  <a:pos x="502" y="142"/>
                </a:cxn>
                <a:cxn ang="0">
                  <a:pos x="646" y="60"/>
                </a:cxn>
                <a:cxn ang="0">
                  <a:pos x="766" y="0"/>
                </a:cxn>
              </a:cxnLst>
              <a:rect l="0" t="0" r="r" b="b"/>
              <a:pathLst>
                <a:path w="766" h="1356">
                  <a:moveTo>
                    <a:pt x="766" y="0"/>
                  </a:moveTo>
                  <a:lnTo>
                    <a:pt x="766" y="0"/>
                  </a:lnTo>
                  <a:lnTo>
                    <a:pt x="736" y="28"/>
                  </a:lnTo>
                  <a:lnTo>
                    <a:pt x="704" y="60"/>
                  </a:lnTo>
                  <a:lnTo>
                    <a:pt x="662" y="106"/>
                  </a:lnTo>
                  <a:lnTo>
                    <a:pt x="616" y="162"/>
                  </a:lnTo>
                  <a:lnTo>
                    <a:pt x="590" y="194"/>
                  </a:lnTo>
                  <a:lnTo>
                    <a:pt x="566" y="228"/>
                  </a:lnTo>
                  <a:lnTo>
                    <a:pt x="540" y="266"/>
                  </a:lnTo>
                  <a:lnTo>
                    <a:pt x="516" y="306"/>
                  </a:lnTo>
                  <a:lnTo>
                    <a:pt x="492" y="348"/>
                  </a:lnTo>
                  <a:lnTo>
                    <a:pt x="468" y="392"/>
                  </a:lnTo>
                  <a:lnTo>
                    <a:pt x="446" y="438"/>
                  </a:lnTo>
                  <a:lnTo>
                    <a:pt x="426" y="488"/>
                  </a:lnTo>
                  <a:lnTo>
                    <a:pt x="408" y="538"/>
                  </a:lnTo>
                  <a:lnTo>
                    <a:pt x="392" y="592"/>
                  </a:lnTo>
                  <a:lnTo>
                    <a:pt x="380" y="646"/>
                  </a:lnTo>
                  <a:lnTo>
                    <a:pt x="370" y="704"/>
                  </a:lnTo>
                  <a:lnTo>
                    <a:pt x="362" y="762"/>
                  </a:lnTo>
                  <a:lnTo>
                    <a:pt x="360" y="822"/>
                  </a:lnTo>
                  <a:lnTo>
                    <a:pt x="360" y="884"/>
                  </a:lnTo>
                  <a:lnTo>
                    <a:pt x="366" y="948"/>
                  </a:lnTo>
                  <a:lnTo>
                    <a:pt x="376" y="1012"/>
                  </a:lnTo>
                  <a:lnTo>
                    <a:pt x="382" y="1044"/>
                  </a:lnTo>
                  <a:lnTo>
                    <a:pt x="390" y="1078"/>
                  </a:lnTo>
                  <a:lnTo>
                    <a:pt x="400" y="1112"/>
                  </a:lnTo>
                  <a:lnTo>
                    <a:pt x="410" y="1146"/>
                  </a:lnTo>
                  <a:lnTo>
                    <a:pt x="422" y="1180"/>
                  </a:lnTo>
                  <a:lnTo>
                    <a:pt x="436" y="1214"/>
                  </a:lnTo>
                  <a:lnTo>
                    <a:pt x="452" y="1250"/>
                  </a:lnTo>
                  <a:lnTo>
                    <a:pt x="468" y="1284"/>
                  </a:lnTo>
                  <a:lnTo>
                    <a:pt x="486" y="1320"/>
                  </a:lnTo>
                  <a:lnTo>
                    <a:pt x="508" y="1356"/>
                  </a:lnTo>
                  <a:lnTo>
                    <a:pt x="116" y="1288"/>
                  </a:lnTo>
                  <a:lnTo>
                    <a:pt x="116" y="1288"/>
                  </a:lnTo>
                  <a:lnTo>
                    <a:pt x="110" y="1286"/>
                  </a:lnTo>
                  <a:lnTo>
                    <a:pt x="96" y="1274"/>
                  </a:lnTo>
                  <a:lnTo>
                    <a:pt x="76" y="1252"/>
                  </a:lnTo>
                  <a:lnTo>
                    <a:pt x="64" y="1238"/>
                  </a:lnTo>
                  <a:lnTo>
                    <a:pt x="52" y="1220"/>
                  </a:lnTo>
                  <a:lnTo>
                    <a:pt x="40" y="1200"/>
                  </a:lnTo>
                  <a:lnTo>
                    <a:pt x="30" y="1176"/>
                  </a:lnTo>
                  <a:lnTo>
                    <a:pt x="20" y="1148"/>
                  </a:lnTo>
                  <a:lnTo>
                    <a:pt x="12" y="1118"/>
                  </a:lnTo>
                  <a:lnTo>
                    <a:pt x="6" y="1084"/>
                  </a:lnTo>
                  <a:lnTo>
                    <a:pt x="0" y="1046"/>
                  </a:lnTo>
                  <a:lnTo>
                    <a:pt x="0" y="1002"/>
                  </a:lnTo>
                  <a:lnTo>
                    <a:pt x="2" y="956"/>
                  </a:lnTo>
                  <a:lnTo>
                    <a:pt x="2" y="956"/>
                  </a:lnTo>
                  <a:lnTo>
                    <a:pt x="6" y="904"/>
                  </a:lnTo>
                  <a:lnTo>
                    <a:pt x="14" y="852"/>
                  </a:lnTo>
                  <a:lnTo>
                    <a:pt x="22" y="804"/>
                  </a:lnTo>
                  <a:lnTo>
                    <a:pt x="34" y="756"/>
                  </a:lnTo>
                  <a:lnTo>
                    <a:pt x="48" y="710"/>
                  </a:lnTo>
                  <a:lnTo>
                    <a:pt x="62" y="666"/>
                  </a:lnTo>
                  <a:lnTo>
                    <a:pt x="80" y="624"/>
                  </a:lnTo>
                  <a:lnTo>
                    <a:pt x="98" y="584"/>
                  </a:lnTo>
                  <a:lnTo>
                    <a:pt x="118" y="544"/>
                  </a:lnTo>
                  <a:lnTo>
                    <a:pt x="140" y="508"/>
                  </a:lnTo>
                  <a:lnTo>
                    <a:pt x="162" y="470"/>
                  </a:lnTo>
                  <a:lnTo>
                    <a:pt x="186" y="436"/>
                  </a:lnTo>
                  <a:lnTo>
                    <a:pt x="212" y="402"/>
                  </a:lnTo>
                  <a:lnTo>
                    <a:pt x="238" y="370"/>
                  </a:lnTo>
                  <a:lnTo>
                    <a:pt x="264" y="338"/>
                  </a:lnTo>
                  <a:lnTo>
                    <a:pt x="292" y="308"/>
                  </a:lnTo>
                  <a:lnTo>
                    <a:pt x="292" y="308"/>
                  </a:lnTo>
                  <a:lnTo>
                    <a:pt x="322" y="278"/>
                  </a:lnTo>
                  <a:lnTo>
                    <a:pt x="354" y="250"/>
                  </a:lnTo>
                  <a:lnTo>
                    <a:pt x="390" y="220"/>
                  </a:lnTo>
                  <a:lnTo>
                    <a:pt x="426" y="194"/>
                  </a:lnTo>
                  <a:lnTo>
                    <a:pt x="464" y="168"/>
                  </a:lnTo>
                  <a:lnTo>
                    <a:pt x="502" y="142"/>
                  </a:lnTo>
                  <a:lnTo>
                    <a:pt x="578" y="98"/>
                  </a:lnTo>
                  <a:lnTo>
                    <a:pt x="646" y="60"/>
                  </a:lnTo>
                  <a:lnTo>
                    <a:pt x="704" y="30"/>
                  </a:lnTo>
                  <a:lnTo>
                    <a:pt x="766" y="0"/>
                  </a:lnTo>
                  <a:lnTo>
                    <a:pt x="766" y="0"/>
                  </a:lnTo>
                  <a:close/>
                </a:path>
              </a:pathLst>
            </a:custGeom>
            <a:solidFill>
              <a:srgbClr val="B1132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solidFill>
                  <a:schemeClr val="lt1"/>
                </a:solidFill>
                <a:cs typeface="+mn-ea"/>
                <a:sym typeface="+mn-lt"/>
              </a:endParaRPr>
            </a:p>
          </p:txBody>
        </p:sp>
        <p:sp>
          <p:nvSpPr>
            <p:cNvPr id="25" name="모서리가 둥근 직사각형 236"/>
            <p:cNvSpPr/>
            <p:nvPr/>
          </p:nvSpPr>
          <p:spPr bwMode="auto">
            <a:xfrm>
              <a:off x="2330879" y="2336800"/>
              <a:ext cx="3078145" cy="3036106"/>
            </a:xfrm>
            <a:prstGeom prst="roundRect">
              <a:avLst>
                <a:gd name="adj" fmla="val 511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ko-KR" altLang="en-US">
                <a:solidFill>
                  <a:prstClr val="white"/>
                </a:solidFill>
                <a:cs typeface="+mn-ea"/>
                <a:sym typeface="+mn-lt"/>
              </a:endParaRPr>
            </a:p>
          </p:txBody>
        </p:sp>
        <p:sp>
          <p:nvSpPr>
            <p:cNvPr id="96" name="Freeform 49"/>
            <p:cNvSpPr/>
            <p:nvPr/>
          </p:nvSpPr>
          <p:spPr bwMode="auto">
            <a:xfrm rot="7202387">
              <a:off x="2534792" y="2086360"/>
              <a:ext cx="1852395" cy="1053972"/>
            </a:xfrm>
            <a:custGeom>
              <a:avLst/>
              <a:gdLst/>
              <a:ahLst/>
              <a:cxnLst>
                <a:cxn ang="0">
                  <a:pos x="1440" y="656"/>
                </a:cxn>
                <a:cxn ang="0">
                  <a:pos x="1416" y="558"/>
                </a:cxn>
                <a:cxn ang="0">
                  <a:pos x="1370" y="444"/>
                </a:cxn>
                <a:cxn ang="0">
                  <a:pos x="1326" y="374"/>
                </a:cxn>
                <a:cxn ang="0">
                  <a:pos x="1266" y="306"/>
                </a:cxn>
                <a:cxn ang="0">
                  <a:pos x="1192" y="246"/>
                </a:cxn>
                <a:cxn ang="0">
                  <a:pos x="1098" y="200"/>
                </a:cxn>
                <a:cxn ang="0">
                  <a:pos x="982" y="174"/>
                </a:cxn>
                <a:cxn ang="0">
                  <a:pos x="894" y="168"/>
                </a:cxn>
                <a:cxn ang="0">
                  <a:pos x="432" y="230"/>
                </a:cxn>
                <a:cxn ang="0">
                  <a:pos x="386" y="236"/>
                </a:cxn>
                <a:cxn ang="0">
                  <a:pos x="276" y="238"/>
                </a:cxn>
                <a:cxn ang="0">
                  <a:pos x="178" y="220"/>
                </a:cxn>
                <a:cxn ang="0">
                  <a:pos x="82" y="174"/>
                </a:cxn>
                <a:cxn ang="0">
                  <a:pos x="42" y="136"/>
                </a:cxn>
                <a:cxn ang="0">
                  <a:pos x="24" y="116"/>
                </a:cxn>
                <a:cxn ang="0">
                  <a:pos x="10" y="80"/>
                </a:cxn>
                <a:cxn ang="0">
                  <a:pos x="0" y="0"/>
                </a:cxn>
                <a:cxn ang="0">
                  <a:pos x="2" y="42"/>
                </a:cxn>
                <a:cxn ang="0">
                  <a:pos x="22" y="152"/>
                </a:cxn>
                <a:cxn ang="0">
                  <a:pos x="74" y="284"/>
                </a:cxn>
                <a:cxn ang="0">
                  <a:pos x="126" y="378"/>
                </a:cxn>
                <a:cxn ang="0">
                  <a:pos x="198" y="478"/>
                </a:cxn>
                <a:cxn ang="0">
                  <a:pos x="294" y="586"/>
                </a:cxn>
                <a:cxn ang="0">
                  <a:pos x="418" y="696"/>
                </a:cxn>
                <a:cxn ang="0">
                  <a:pos x="570" y="806"/>
                </a:cxn>
                <a:cxn ang="0">
                  <a:pos x="614" y="834"/>
                </a:cxn>
                <a:cxn ang="0">
                  <a:pos x="732" y="892"/>
                </a:cxn>
                <a:cxn ang="0">
                  <a:pos x="854" y="934"/>
                </a:cxn>
                <a:cxn ang="0">
                  <a:pos x="990" y="958"/>
                </a:cxn>
                <a:cxn ang="0">
                  <a:pos x="1086" y="954"/>
                </a:cxn>
                <a:cxn ang="0">
                  <a:pos x="1152" y="936"/>
                </a:cxn>
                <a:cxn ang="0">
                  <a:pos x="1252" y="892"/>
                </a:cxn>
                <a:cxn ang="0">
                  <a:pos x="1340" y="836"/>
                </a:cxn>
                <a:cxn ang="0">
                  <a:pos x="1430" y="754"/>
                </a:cxn>
                <a:cxn ang="0">
                  <a:pos x="1444" y="744"/>
                </a:cxn>
                <a:cxn ang="0">
                  <a:pos x="1488" y="734"/>
                </a:cxn>
                <a:cxn ang="0">
                  <a:pos x="1562" y="734"/>
                </a:cxn>
                <a:cxn ang="0">
                  <a:pos x="1630" y="736"/>
                </a:cxn>
                <a:cxn ang="0">
                  <a:pos x="1664" y="742"/>
                </a:cxn>
                <a:cxn ang="0">
                  <a:pos x="1680" y="732"/>
                </a:cxn>
                <a:cxn ang="0">
                  <a:pos x="1684" y="700"/>
                </a:cxn>
                <a:cxn ang="0">
                  <a:pos x="1680" y="684"/>
                </a:cxn>
                <a:cxn ang="0">
                  <a:pos x="1668" y="670"/>
                </a:cxn>
                <a:cxn ang="0">
                  <a:pos x="1654" y="668"/>
                </a:cxn>
                <a:cxn ang="0">
                  <a:pos x="1624" y="688"/>
                </a:cxn>
                <a:cxn ang="0">
                  <a:pos x="1600" y="696"/>
                </a:cxn>
                <a:cxn ang="0">
                  <a:pos x="1544" y="696"/>
                </a:cxn>
                <a:cxn ang="0">
                  <a:pos x="1506" y="694"/>
                </a:cxn>
                <a:cxn ang="0">
                  <a:pos x="1458" y="688"/>
                </a:cxn>
                <a:cxn ang="0">
                  <a:pos x="1444" y="678"/>
                </a:cxn>
              </a:cxnLst>
              <a:rect l="0" t="0" r="r" b="b"/>
              <a:pathLst>
                <a:path w="1684" h="958">
                  <a:moveTo>
                    <a:pt x="1444" y="678"/>
                  </a:moveTo>
                  <a:lnTo>
                    <a:pt x="1444" y="678"/>
                  </a:lnTo>
                  <a:lnTo>
                    <a:pt x="1440" y="656"/>
                  </a:lnTo>
                  <a:lnTo>
                    <a:pt x="1436" y="630"/>
                  </a:lnTo>
                  <a:lnTo>
                    <a:pt x="1428" y="598"/>
                  </a:lnTo>
                  <a:lnTo>
                    <a:pt x="1416" y="558"/>
                  </a:lnTo>
                  <a:lnTo>
                    <a:pt x="1402" y="514"/>
                  </a:lnTo>
                  <a:lnTo>
                    <a:pt x="1382" y="468"/>
                  </a:lnTo>
                  <a:lnTo>
                    <a:pt x="1370" y="444"/>
                  </a:lnTo>
                  <a:lnTo>
                    <a:pt x="1356" y="420"/>
                  </a:lnTo>
                  <a:lnTo>
                    <a:pt x="1342" y="396"/>
                  </a:lnTo>
                  <a:lnTo>
                    <a:pt x="1326" y="374"/>
                  </a:lnTo>
                  <a:lnTo>
                    <a:pt x="1308" y="350"/>
                  </a:lnTo>
                  <a:lnTo>
                    <a:pt x="1288" y="328"/>
                  </a:lnTo>
                  <a:lnTo>
                    <a:pt x="1266" y="306"/>
                  </a:lnTo>
                  <a:lnTo>
                    <a:pt x="1244" y="284"/>
                  </a:lnTo>
                  <a:lnTo>
                    <a:pt x="1218" y="264"/>
                  </a:lnTo>
                  <a:lnTo>
                    <a:pt x="1192" y="246"/>
                  </a:lnTo>
                  <a:lnTo>
                    <a:pt x="1162" y="228"/>
                  </a:lnTo>
                  <a:lnTo>
                    <a:pt x="1130" y="214"/>
                  </a:lnTo>
                  <a:lnTo>
                    <a:pt x="1098" y="200"/>
                  </a:lnTo>
                  <a:lnTo>
                    <a:pt x="1062" y="190"/>
                  </a:lnTo>
                  <a:lnTo>
                    <a:pt x="1024" y="180"/>
                  </a:lnTo>
                  <a:lnTo>
                    <a:pt x="982" y="174"/>
                  </a:lnTo>
                  <a:lnTo>
                    <a:pt x="940" y="170"/>
                  </a:lnTo>
                  <a:lnTo>
                    <a:pt x="894" y="168"/>
                  </a:lnTo>
                  <a:lnTo>
                    <a:pt x="894" y="168"/>
                  </a:lnTo>
                  <a:lnTo>
                    <a:pt x="730" y="188"/>
                  </a:lnTo>
                  <a:lnTo>
                    <a:pt x="580" y="208"/>
                  </a:lnTo>
                  <a:lnTo>
                    <a:pt x="432" y="230"/>
                  </a:lnTo>
                  <a:lnTo>
                    <a:pt x="432" y="230"/>
                  </a:lnTo>
                  <a:lnTo>
                    <a:pt x="420" y="232"/>
                  </a:lnTo>
                  <a:lnTo>
                    <a:pt x="386" y="236"/>
                  </a:lnTo>
                  <a:lnTo>
                    <a:pt x="336" y="238"/>
                  </a:lnTo>
                  <a:lnTo>
                    <a:pt x="308" y="238"/>
                  </a:lnTo>
                  <a:lnTo>
                    <a:pt x="276" y="238"/>
                  </a:lnTo>
                  <a:lnTo>
                    <a:pt x="244" y="234"/>
                  </a:lnTo>
                  <a:lnTo>
                    <a:pt x="212" y="228"/>
                  </a:lnTo>
                  <a:lnTo>
                    <a:pt x="178" y="220"/>
                  </a:lnTo>
                  <a:lnTo>
                    <a:pt x="144" y="208"/>
                  </a:lnTo>
                  <a:lnTo>
                    <a:pt x="112" y="194"/>
                  </a:lnTo>
                  <a:lnTo>
                    <a:pt x="82" y="174"/>
                  </a:lnTo>
                  <a:lnTo>
                    <a:pt x="68" y="162"/>
                  </a:lnTo>
                  <a:lnTo>
                    <a:pt x="54" y="150"/>
                  </a:lnTo>
                  <a:lnTo>
                    <a:pt x="42" y="136"/>
                  </a:lnTo>
                  <a:lnTo>
                    <a:pt x="30" y="122"/>
                  </a:lnTo>
                  <a:lnTo>
                    <a:pt x="30" y="122"/>
                  </a:lnTo>
                  <a:lnTo>
                    <a:pt x="24" y="116"/>
                  </a:lnTo>
                  <a:lnTo>
                    <a:pt x="20" y="108"/>
                  </a:lnTo>
                  <a:lnTo>
                    <a:pt x="14" y="96"/>
                  </a:lnTo>
                  <a:lnTo>
                    <a:pt x="10" y="80"/>
                  </a:lnTo>
                  <a:lnTo>
                    <a:pt x="4" y="58"/>
                  </a:lnTo>
                  <a:lnTo>
                    <a:pt x="2" y="32"/>
                  </a:lnTo>
                  <a:lnTo>
                    <a:pt x="0" y="0"/>
                  </a:lnTo>
                  <a:lnTo>
                    <a:pt x="0" y="0"/>
                  </a:lnTo>
                  <a:lnTo>
                    <a:pt x="0" y="20"/>
                  </a:lnTo>
                  <a:lnTo>
                    <a:pt x="2" y="42"/>
                  </a:lnTo>
                  <a:lnTo>
                    <a:pt x="4" y="72"/>
                  </a:lnTo>
                  <a:lnTo>
                    <a:pt x="12" y="108"/>
                  </a:lnTo>
                  <a:lnTo>
                    <a:pt x="22" y="152"/>
                  </a:lnTo>
                  <a:lnTo>
                    <a:pt x="38" y="200"/>
                  </a:lnTo>
                  <a:lnTo>
                    <a:pt x="60" y="256"/>
                  </a:lnTo>
                  <a:lnTo>
                    <a:pt x="74" y="284"/>
                  </a:lnTo>
                  <a:lnTo>
                    <a:pt x="90" y="314"/>
                  </a:lnTo>
                  <a:lnTo>
                    <a:pt x="106" y="346"/>
                  </a:lnTo>
                  <a:lnTo>
                    <a:pt x="126" y="378"/>
                  </a:lnTo>
                  <a:lnTo>
                    <a:pt x="148" y="410"/>
                  </a:lnTo>
                  <a:lnTo>
                    <a:pt x="172" y="444"/>
                  </a:lnTo>
                  <a:lnTo>
                    <a:pt x="198" y="478"/>
                  </a:lnTo>
                  <a:lnTo>
                    <a:pt x="228" y="514"/>
                  </a:lnTo>
                  <a:lnTo>
                    <a:pt x="260" y="550"/>
                  </a:lnTo>
                  <a:lnTo>
                    <a:pt x="294" y="586"/>
                  </a:lnTo>
                  <a:lnTo>
                    <a:pt x="332" y="622"/>
                  </a:lnTo>
                  <a:lnTo>
                    <a:pt x="374" y="658"/>
                  </a:lnTo>
                  <a:lnTo>
                    <a:pt x="418" y="696"/>
                  </a:lnTo>
                  <a:lnTo>
                    <a:pt x="464" y="732"/>
                  </a:lnTo>
                  <a:lnTo>
                    <a:pt x="516" y="770"/>
                  </a:lnTo>
                  <a:lnTo>
                    <a:pt x="570" y="806"/>
                  </a:lnTo>
                  <a:lnTo>
                    <a:pt x="570" y="806"/>
                  </a:lnTo>
                  <a:lnTo>
                    <a:pt x="582" y="814"/>
                  </a:lnTo>
                  <a:lnTo>
                    <a:pt x="614" y="834"/>
                  </a:lnTo>
                  <a:lnTo>
                    <a:pt x="666" y="862"/>
                  </a:lnTo>
                  <a:lnTo>
                    <a:pt x="698" y="876"/>
                  </a:lnTo>
                  <a:lnTo>
                    <a:pt x="732" y="892"/>
                  </a:lnTo>
                  <a:lnTo>
                    <a:pt x="770" y="908"/>
                  </a:lnTo>
                  <a:lnTo>
                    <a:pt x="810" y="922"/>
                  </a:lnTo>
                  <a:lnTo>
                    <a:pt x="854" y="934"/>
                  </a:lnTo>
                  <a:lnTo>
                    <a:pt x="898" y="944"/>
                  </a:lnTo>
                  <a:lnTo>
                    <a:pt x="944" y="952"/>
                  </a:lnTo>
                  <a:lnTo>
                    <a:pt x="990" y="958"/>
                  </a:lnTo>
                  <a:lnTo>
                    <a:pt x="1038" y="958"/>
                  </a:lnTo>
                  <a:lnTo>
                    <a:pt x="1086" y="954"/>
                  </a:lnTo>
                  <a:lnTo>
                    <a:pt x="1086" y="954"/>
                  </a:lnTo>
                  <a:lnTo>
                    <a:pt x="1094" y="952"/>
                  </a:lnTo>
                  <a:lnTo>
                    <a:pt x="1116" y="948"/>
                  </a:lnTo>
                  <a:lnTo>
                    <a:pt x="1152" y="936"/>
                  </a:lnTo>
                  <a:lnTo>
                    <a:pt x="1198" y="918"/>
                  </a:lnTo>
                  <a:lnTo>
                    <a:pt x="1224" y="906"/>
                  </a:lnTo>
                  <a:lnTo>
                    <a:pt x="1252" y="892"/>
                  </a:lnTo>
                  <a:lnTo>
                    <a:pt x="1280" y="876"/>
                  </a:lnTo>
                  <a:lnTo>
                    <a:pt x="1310" y="856"/>
                  </a:lnTo>
                  <a:lnTo>
                    <a:pt x="1340" y="836"/>
                  </a:lnTo>
                  <a:lnTo>
                    <a:pt x="1370" y="810"/>
                  </a:lnTo>
                  <a:lnTo>
                    <a:pt x="1400" y="784"/>
                  </a:lnTo>
                  <a:lnTo>
                    <a:pt x="1430" y="754"/>
                  </a:lnTo>
                  <a:lnTo>
                    <a:pt x="1430" y="754"/>
                  </a:lnTo>
                  <a:lnTo>
                    <a:pt x="1434" y="750"/>
                  </a:lnTo>
                  <a:lnTo>
                    <a:pt x="1444" y="744"/>
                  </a:lnTo>
                  <a:lnTo>
                    <a:pt x="1462" y="738"/>
                  </a:lnTo>
                  <a:lnTo>
                    <a:pt x="1474" y="736"/>
                  </a:lnTo>
                  <a:lnTo>
                    <a:pt x="1488" y="734"/>
                  </a:lnTo>
                  <a:lnTo>
                    <a:pt x="1488" y="734"/>
                  </a:lnTo>
                  <a:lnTo>
                    <a:pt x="1518" y="734"/>
                  </a:lnTo>
                  <a:lnTo>
                    <a:pt x="1562" y="734"/>
                  </a:lnTo>
                  <a:lnTo>
                    <a:pt x="1604" y="734"/>
                  </a:lnTo>
                  <a:lnTo>
                    <a:pt x="1630" y="736"/>
                  </a:lnTo>
                  <a:lnTo>
                    <a:pt x="1630" y="736"/>
                  </a:lnTo>
                  <a:lnTo>
                    <a:pt x="1646" y="742"/>
                  </a:lnTo>
                  <a:lnTo>
                    <a:pt x="1658" y="744"/>
                  </a:lnTo>
                  <a:lnTo>
                    <a:pt x="1664" y="742"/>
                  </a:lnTo>
                  <a:lnTo>
                    <a:pt x="1668" y="740"/>
                  </a:lnTo>
                  <a:lnTo>
                    <a:pt x="1680" y="732"/>
                  </a:lnTo>
                  <a:lnTo>
                    <a:pt x="1680" y="732"/>
                  </a:lnTo>
                  <a:lnTo>
                    <a:pt x="1684" y="728"/>
                  </a:lnTo>
                  <a:lnTo>
                    <a:pt x="1684" y="722"/>
                  </a:lnTo>
                  <a:lnTo>
                    <a:pt x="1684" y="700"/>
                  </a:lnTo>
                  <a:lnTo>
                    <a:pt x="1684" y="700"/>
                  </a:lnTo>
                  <a:lnTo>
                    <a:pt x="1684" y="690"/>
                  </a:lnTo>
                  <a:lnTo>
                    <a:pt x="1680" y="684"/>
                  </a:lnTo>
                  <a:lnTo>
                    <a:pt x="1676" y="678"/>
                  </a:lnTo>
                  <a:lnTo>
                    <a:pt x="1672" y="672"/>
                  </a:lnTo>
                  <a:lnTo>
                    <a:pt x="1668" y="670"/>
                  </a:lnTo>
                  <a:lnTo>
                    <a:pt x="1662" y="668"/>
                  </a:lnTo>
                  <a:lnTo>
                    <a:pt x="1658" y="666"/>
                  </a:lnTo>
                  <a:lnTo>
                    <a:pt x="1654" y="668"/>
                  </a:lnTo>
                  <a:lnTo>
                    <a:pt x="1654" y="668"/>
                  </a:lnTo>
                  <a:lnTo>
                    <a:pt x="1636" y="680"/>
                  </a:lnTo>
                  <a:lnTo>
                    <a:pt x="1624" y="688"/>
                  </a:lnTo>
                  <a:lnTo>
                    <a:pt x="1624" y="688"/>
                  </a:lnTo>
                  <a:lnTo>
                    <a:pt x="1618" y="690"/>
                  </a:lnTo>
                  <a:lnTo>
                    <a:pt x="1600" y="696"/>
                  </a:lnTo>
                  <a:lnTo>
                    <a:pt x="1586" y="696"/>
                  </a:lnTo>
                  <a:lnTo>
                    <a:pt x="1568" y="698"/>
                  </a:lnTo>
                  <a:lnTo>
                    <a:pt x="1544" y="696"/>
                  </a:lnTo>
                  <a:lnTo>
                    <a:pt x="1516" y="694"/>
                  </a:lnTo>
                  <a:lnTo>
                    <a:pt x="1516" y="694"/>
                  </a:lnTo>
                  <a:lnTo>
                    <a:pt x="1506" y="694"/>
                  </a:lnTo>
                  <a:lnTo>
                    <a:pt x="1484" y="692"/>
                  </a:lnTo>
                  <a:lnTo>
                    <a:pt x="1470" y="690"/>
                  </a:lnTo>
                  <a:lnTo>
                    <a:pt x="1458" y="688"/>
                  </a:lnTo>
                  <a:lnTo>
                    <a:pt x="1448" y="684"/>
                  </a:lnTo>
                  <a:lnTo>
                    <a:pt x="1444" y="678"/>
                  </a:lnTo>
                  <a:lnTo>
                    <a:pt x="1444" y="678"/>
                  </a:lnTo>
                  <a:close/>
                </a:path>
              </a:pathLst>
            </a:custGeom>
            <a:solidFill>
              <a:srgbClr val="E04548"/>
            </a:solidFill>
            <a:ln w="19050">
              <a:noFill/>
              <a:headEnd type="oval"/>
              <a:tailEnd type="oval"/>
            </a:ln>
            <a:effectLst/>
          </p:spPr>
          <p:style>
            <a:lnRef idx="1">
              <a:schemeClr val="accent1"/>
            </a:lnRef>
            <a:fillRef idx="0">
              <a:schemeClr val="accent1"/>
            </a:fillRef>
            <a:effectRef idx="0">
              <a:schemeClr val="accent1"/>
            </a:effectRef>
            <a:fontRef idx="minor">
              <a:schemeClr val="tx1"/>
            </a:fontRef>
          </p:style>
          <p:txBody>
            <a:bodyPr anchor="ctr"/>
            <a:lstStyle>
              <a:lvl1pPr>
                <a:defRPr>
                  <a:solidFill>
                    <a:schemeClr val="tx1"/>
                  </a:solidFill>
                  <a:latin typeface="Malgun Gothic" panose="020B0503020000020004" charset="-127"/>
                  <a:ea typeface="Malgun Gothic" panose="020B0503020000020004" charset="-127"/>
                </a:defRPr>
              </a:lvl1pPr>
              <a:lvl2pPr marL="742950" indent="-285750">
                <a:defRPr>
                  <a:solidFill>
                    <a:schemeClr val="tx1"/>
                  </a:solidFill>
                  <a:latin typeface="Malgun Gothic" panose="020B0503020000020004" charset="-127"/>
                  <a:ea typeface="Malgun Gothic" panose="020B0503020000020004" charset="-127"/>
                </a:defRPr>
              </a:lvl2pPr>
              <a:lvl3pPr marL="1143000" indent="-228600">
                <a:defRPr>
                  <a:solidFill>
                    <a:schemeClr val="tx1"/>
                  </a:solidFill>
                  <a:latin typeface="Malgun Gothic" panose="020B0503020000020004" charset="-127"/>
                  <a:ea typeface="Malgun Gothic" panose="020B0503020000020004" charset="-127"/>
                </a:defRPr>
              </a:lvl3pPr>
              <a:lvl4pPr marL="1600200" indent="-228600">
                <a:defRPr>
                  <a:solidFill>
                    <a:schemeClr val="tx1"/>
                  </a:solidFill>
                  <a:latin typeface="Malgun Gothic" panose="020B0503020000020004" charset="-127"/>
                  <a:ea typeface="Malgun Gothic" panose="020B0503020000020004" charset="-127"/>
                </a:defRPr>
              </a:lvl4pPr>
              <a:lvl5pPr marL="2057400" indent="-228600">
                <a:defRPr>
                  <a:solidFill>
                    <a:schemeClr val="tx1"/>
                  </a:solidFill>
                  <a:latin typeface="Malgun Gothic" panose="020B0503020000020004" charset="-127"/>
                  <a:ea typeface="Malgun Gothic" panose="020B0503020000020004" charset="-127"/>
                </a:defRPr>
              </a:lvl5pPr>
              <a:lvl6pPr marL="2514600" indent="-228600" fontAlgn="base" latinLnBrk="1">
                <a:spcBef>
                  <a:spcPct val="0"/>
                </a:spcBef>
                <a:spcAft>
                  <a:spcPct val="0"/>
                </a:spcAft>
                <a:defRPr>
                  <a:solidFill>
                    <a:schemeClr val="tx1"/>
                  </a:solidFill>
                  <a:latin typeface="Malgun Gothic" panose="020B0503020000020004" charset="-127"/>
                  <a:ea typeface="Malgun Gothic" panose="020B0503020000020004" charset="-127"/>
                </a:defRPr>
              </a:lvl6pPr>
              <a:lvl7pPr marL="2971800" indent="-228600" fontAlgn="base" latinLnBrk="1">
                <a:spcBef>
                  <a:spcPct val="0"/>
                </a:spcBef>
                <a:spcAft>
                  <a:spcPct val="0"/>
                </a:spcAft>
                <a:defRPr>
                  <a:solidFill>
                    <a:schemeClr val="tx1"/>
                  </a:solidFill>
                  <a:latin typeface="Malgun Gothic" panose="020B0503020000020004" charset="-127"/>
                  <a:ea typeface="Malgun Gothic" panose="020B0503020000020004" charset="-127"/>
                </a:defRPr>
              </a:lvl7pPr>
              <a:lvl8pPr marL="3429000" indent="-228600" fontAlgn="base" latinLnBrk="1">
                <a:spcBef>
                  <a:spcPct val="0"/>
                </a:spcBef>
                <a:spcAft>
                  <a:spcPct val="0"/>
                </a:spcAft>
                <a:defRPr>
                  <a:solidFill>
                    <a:schemeClr val="tx1"/>
                  </a:solidFill>
                  <a:latin typeface="Malgun Gothic" panose="020B0503020000020004" charset="-127"/>
                  <a:ea typeface="Malgun Gothic" panose="020B0503020000020004" charset="-127"/>
                </a:defRPr>
              </a:lvl8pPr>
              <a:lvl9pPr marL="3886200" indent="-228600" fontAlgn="base" latinLnBrk="1">
                <a:spcBef>
                  <a:spcPct val="0"/>
                </a:spcBef>
                <a:spcAft>
                  <a:spcPct val="0"/>
                </a:spcAft>
                <a:defRPr>
                  <a:solidFill>
                    <a:schemeClr val="tx1"/>
                  </a:solidFill>
                  <a:latin typeface="Malgun Gothic" panose="020B0503020000020004" charset="-127"/>
                  <a:ea typeface="Malgun Gothic" panose="020B0503020000020004" charset="-127"/>
                </a:defRPr>
              </a:lvl9pPr>
            </a:lstStyle>
            <a:p>
              <a:pPr algn="ctr"/>
              <a:endParaRPr lang="ko-KR" altLang="en-US">
                <a:solidFill>
                  <a:prstClr val="black"/>
                </a:solidFill>
                <a:latin typeface="+mn-lt"/>
                <a:ea typeface="+mn-ea"/>
                <a:cs typeface="+mn-ea"/>
                <a:sym typeface="+mn-lt"/>
              </a:endParaRPr>
            </a:p>
          </p:txBody>
        </p:sp>
        <p:sp>
          <p:nvSpPr>
            <p:cNvPr id="97" name="Freeform 49"/>
            <p:cNvSpPr/>
            <p:nvPr/>
          </p:nvSpPr>
          <p:spPr bwMode="auto">
            <a:xfrm rot="14549685">
              <a:off x="4435285" y="3880280"/>
              <a:ext cx="1852613" cy="1054100"/>
            </a:xfrm>
            <a:custGeom>
              <a:avLst/>
              <a:gdLst/>
              <a:ahLst/>
              <a:cxnLst>
                <a:cxn ang="0">
                  <a:pos x="1440" y="656"/>
                </a:cxn>
                <a:cxn ang="0">
                  <a:pos x="1416" y="558"/>
                </a:cxn>
                <a:cxn ang="0">
                  <a:pos x="1370" y="444"/>
                </a:cxn>
                <a:cxn ang="0">
                  <a:pos x="1326" y="374"/>
                </a:cxn>
                <a:cxn ang="0">
                  <a:pos x="1266" y="306"/>
                </a:cxn>
                <a:cxn ang="0">
                  <a:pos x="1192" y="246"/>
                </a:cxn>
                <a:cxn ang="0">
                  <a:pos x="1098" y="200"/>
                </a:cxn>
                <a:cxn ang="0">
                  <a:pos x="982" y="174"/>
                </a:cxn>
                <a:cxn ang="0">
                  <a:pos x="894" y="168"/>
                </a:cxn>
                <a:cxn ang="0">
                  <a:pos x="432" y="230"/>
                </a:cxn>
                <a:cxn ang="0">
                  <a:pos x="386" y="236"/>
                </a:cxn>
                <a:cxn ang="0">
                  <a:pos x="276" y="238"/>
                </a:cxn>
                <a:cxn ang="0">
                  <a:pos x="178" y="220"/>
                </a:cxn>
                <a:cxn ang="0">
                  <a:pos x="82" y="174"/>
                </a:cxn>
                <a:cxn ang="0">
                  <a:pos x="42" y="136"/>
                </a:cxn>
                <a:cxn ang="0">
                  <a:pos x="24" y="116"/>
                </a:cxn>
                <a:cxn ang="0">
                  <a:pos x="10" y="80"/>
                </a:cxn>
                <a:cxn ang="0">
                  <a:pos x="0" y="0"/>
                </a:cxn>
                <a:cxn ang="0">
                  <a:pos x="2" y="42"/>
                </a:cxn>
                <a:cxn ang="0">
                  <a:pos x="22" y="152"/>
                </a:cxn>
                <a:cxn ang="0">
                  <a:pos x="74" y="284"/>
                </a:cxn>
                <a:cxn ang="0">
                  <a:pos x="126" y="378"/>
                </a:cxn>
                <a:cxn ang="0">
                  <a:pos x="198" y="478"/>
                </a:cxn>
                <a:cxn ang="0">
                  <a:pos x="294" y="586"/>
                </a:cxn>
                <a:cxn ang="0">
                  <a:pos x="418" y="696"/>
                </a:cxn>
                <a:cxn ang="0">
                  <a:pos x="570" y="806"/>
                </a:cxn>
                <a:cxn ang="0">
                  <a:pos x="614" y="834"/>
                </a:cxn>
                <a:cxn ang="0">
                  <a:pos x="732" y="892"/>
                </a:cxn>
                <a:cxn ang="0">
                  <a:pos x="854" y="934"/>
                </a:cxn>
                <a:cxn ang="0">
                  <a:pos x="990" y="958"/>
                </a:cxn>
                <a:cxn ang="0">
                  <a:pos x="1086" y="954"/>
                </a:cxn>
                <a:cxn ang="0">
                  <a:pos x="1152" y="936"/>
                </a:cxn>
                <a:cxn ang="0">
                  <a:pos x="1252" y="892"/>
                </a:cxn>
                <a:cxn ang="0">
                  <a:pos x="1340" y="836"/>
                </a:cxn>
                <a:cxn ang="0">
                  <a:pos x="1430" y="754"/>
                </a:cxn>
                <a:cxn ang="0">
                  <a:pos x="1444" y="744"/>
                </a:cxn>
                <a:cxn ang="0">
                  <a:pos x="1488" y="734"/>
                </a:cxn>
                <a:cxn ang="0">
                  <a:pos x="1562" y="734"/>
                </a:cxn>
                <a:cxn ang="0">
                  <a:pos x="1630" y="736"/>
                </a:cxn>
                <a:cxn ang="0">
                  <a:pos x="1664" y="742"/>
                </a:cxn>
                <a:cxn ang="0">
                  <a:pos x="1680" y="732"/>
                </a:cxn>
                <a:cxn ang="0">
                  <a:pos x="1684" y="700"/>
                </a:cxn>
                <a:cxn ang="0">
                  <a:pos x="1680" y="684"/>
                </a:cxn>
                <a:cxn ang="0">
                  <a:pos x="1668" y="670"/>
                </a:cxn>
                <a:cxn ang="0">
                  <a:pos x="1654" y="668"/>
                </a:cxn>
                <a:cxn ang="0">
                  <a:pos x="1624" y="688"/>
                </a:cxn>
                <a:cxn ang="0">
                  <a:pos x="1600" y="696"/>
                </a:cxn>
                <a:cxn ang="0">
                  <a:pos x="1544" y="696"/>
                </a:cxn>
                <a:cxn ang="0">
                  <a:pos x="1506" y="694"/>
                </a:cxn>
                <a:cxn ang="0">
                  <a:pos x="1458" y="688"/>
                </a:cxn>
                <a:cxn ang="0">
                  <a:pos x="1444" y="678"/>
                </a:cxn>
              </a:cxnLst>
              <a:rect l="0" t="0" r="r" b="b"/>
              <a:pathLst>
                <a:path w="1684" h="958">
                  <a:moveTo>
                    <a:pt x="1444" y="678"/>
                  </a:moveTo>
                  <a:lnTo>
                    <a:pt x="1444" y="678"/>
                  </a:lnTo>
                  <a:lnTo>
                    <a:pt x="1440" y="656"/>
                  </a:lnTo>
                  <a:lnTo>
                    <a:pt x="1436" y="630"/>
                  </a:lnTo>
                  <a:lnTo>
                    <a:pt x="1428" y="598"/>
                  </a:lnTo>
                  <a:lnTo>
                    <a:pt x="1416" y="558"/>
                  </a:lnTo>
                  <a:lnTo>
                    <a:pt x="1402" y="514"/>
                  </a:lnTo>
                  <a:lnTo>
                    <a:pt x="1382" y="468"/>
                  </a:lnTo>
                  <a:lnTo>
                    <a:pt x="1370" y="444"/>
                  </a:lnTo>
                  <a:lnTo>
                    <a:pt x="1356" y="420"/>
                  </a:lnTo>
                  <a:lnTo>
                    <a:pt x="1342" y="396"/>
                  </a:lnTo>
                  <a:lnTo>
                    <a:pt x="1326" y="374"/>
                  </a:lnTo>
                  <a:lnTo>
                    <a:pt x="1308" y="350"/>
                  </a:lnTo>
                  <a:lnTo>
                    <a:pt x="1288" y="328"/>
                  </a:lnTo>
                  <a:lnTo>
                    <a:pt x="1266" y="306"/>
                  </a:lnTo>
                  <a:lnTo>
                    <a:pt x="1244" y="284"/>
                  </a:lnTo>
                  <a:lnTo>
                    <a:pt x="1218" y="264"/>
                  </a:lnTo>
                  <a:lnTo>
                    <a:pt x="1192" y="246"/>
                  </a:lnTo>
                  <a:lnTo>
                    <a:pt x="1162" y="228"/>
                  </a:lnTo>
                  <a:lnTo>
                    <a:pt x="1130" y="214"/>
                  </a:lnTo>
                  <a:lnTo>
                    <a:pt x="1098" y="200"/>
                  </a:lnTo>
                  <a:lnTo>
                    <a:pt x="1062" y="190"/>
                  </a:lnTo>
                  <a:lnTo>
                    <a:pt x="1024" y="180"/>
                  </a:lnTo>
                  <a:lnTo>
                    <a:pt x="982" y="174"/>
                  </a:lnTo>
                  <a:lnTo>
                    <a:pt x="940" y="170"/>
                  </a:lnTo>
                  <a:lnTo>
                    <a:pt x="894" y="168"/>
                  </a:lnTo>
                  <a:lnTo>
                    <a:pt x="894" y="168"/>
                  </a:lnTo>
                  <a:lnTo>
                    <a:pt x="730" y="188"/>
                  </a:lnTo>
                  <a:lnTo>
                    <a:pt x="580" y="208"/>
                  </a:lnTo>
                  <a:lnTo>
                    <a:pt x="432" y="230"/>
                  </a:lnTo>
                  <a:lnTo>
                    <a:pt x="432" y="230"/>
                  </a:lnTo>
                  <a:lnTo>
                    <a:pt x="420" y="232"/>
                  </a:lnTo>
                  <a:lnTo>
                    <a:pt x="386" y="236"/>
                  </a:lnTo>
                  <a:lnTo>
                    <a:pt x="336" y="238"/>
                  </a:lnTo>
                  <a:lnTo>
                    <a:pt x="308" y="238"/>
                  </a:lnTo>
                  <a:lnTo>
                    <a:pt x="276" y="238"/>
                  </a:lnTo>
                  <a:lnTo>
                    <a:pt x="244" y="234"/>
                  </a:lnTo>
                  <a:lnTo>
                    <a:pt x="212" y="228"/>
                  </a:lnTo>
                  <a:lnTo>
                    <a:pt x="178" y="220"/>
                  </a:lnTo>
                  <a:lnTo>
                    <a:pt x="144" y="208"/>
                  </a:lnTo>
                  <a:lnTo>
                    <a:pt x="112" y="194"/>
                  </a:lnTo>
                  <a:lnTo>
                    <a:pt x="82" y="174"/>
                  </a:lnTo>
                  <a:lnTo>
                    <a:pt x="68" y="162"/>
                  </a:lnTo>
                  <a:lnTo>
                    <a:pt x="54" y="150"/>
                  </a:lnTo>
                  <a:lnTo>
                    <a:pt x="42" y="136"/>
                  </a:lnTo>
                  <a:lnTo>
                    <a:pt x="30" y="122"/>
                  </a:lnTo>
                  <a:lnTo>
                    <a:pt x="30" y="122"/>
                  </a:lnTo>
                  <a:lnTo>
                    <a:pt x="24" y="116"/>
                  </a:lnTo>
                  <a:lnTo>
                    <a:pt x="20" y="108"/>
                  </a:lnTo>
                  <a:lnTo>
                    <a:pt x="14" y="96"/>
                  </a:lnTo>
                  <a:lnTo>
                    <a:pt x="10" y="80"/>
                  </a:lnTo>
                  <a:lnTo>
                    <a:pt x="4" y="58"/>
                  </a:lnTo>
                  <a:lnTo>
                    <a:pt x="2" y="32"/>
                  </a:lnTo>
                  <a:lnTo>
                    <a:pt x="0" y="0"/>
                  </a:lnTo>
                  <a:lnTo>
                    <a:pt x="0" y="0"/>
                  </a:lnTo>
                  <a:lnTo>
                    <a:pt x="0" y="20"/>
                  </a:lnTo>
                  <a:lnTo>
                    <a:pt x="2" y="42"/>
                  </a:lnTo>
                  <a:lnTo>
                    <a:pt x="4" y="72"/>
                  </a:lnTo>
                  <a:lnTo>
                    <a:pt x="12" y="108"/>
                  </a:lnTo>
                  <a:lnTo>
                    <a:pt x="22" y="152"/>
                  </a:lnTo>
                  <a:lnTo>
                    <a:pt x="38" y="200"/>
                  </a:lnTo>
                  <a:lnTo>
                    <a:pt x="60" y="256"/>
                  </a:lnTo>
                  <a:lnTo>
                    <a:pt x="74" y="284"/>
                  </a:lnTo>
                  <a:lnTo>
                    <a:pt x="90" y="314"/>
                  </a:lnTo>
                  <a:lnTo>
                    <a:pt x="106" y="346"/>
                  </a:lnTo>
                  <a:lnTo>
                    <a:pt x="126" y="378"/>
                  </a:lnTo>
                  <a:lnTo>
                    <a:pt x="148" y="410"/>
                  </a:lnTo>
                  <a:lnTo>
                    <a:pt x="172" y="444"/>
                  </a:lnTo>
                  <a:lnTo>
                    <a:pt x="198" y="478"/>
                  </a:lnTo>
                  <a:lnTo>
                    <a:pt x="228" y="514"/>
                  </a:lnTo>
                  <a:lnTo>
                    <a:pt x="260" y="550"/>
                  </a:lnTo>
                  <a:lnTo>
                    <a:pt x="294" y="586"/>
                  </a:lnTo>
                  <a:lnTo>
                    <a:pt x="332" y="622"/>
                  </a:lnTo>
                  <a:lnTo>
                    <a:pt x="374" y="658"/>
                  </a:lnTo>
                  <a:lnTo>
                    <a:pt x="418" y="696"/>
                  </a:lnTo>
                  <a:lnTo>
                    <a:pt x="464" y="732"/>
                  </a:lnTo>
                  <a:lnTo>
                    <a:pt x="516" y="770"/>
                  </a:lnTo>
                  <a:lnTo>
                    <a:pt x="570" y="806"/>
                  </a:lnTo>
                  <a:lnTo>
                    <a:pt x="570" y="806"/>
                  </a:lnTo>
                  <a:lnTo>
                    <a:pt x="582" y="814"/>
                  </a:lnTo>
                  <a:lnTo>
                    <a:pt x="614" y="834"/>
                  </a:lnTo>
                  <a:lnTo>
                    <a:pt x="666" y="862"/>
                  </a:lnTo>
                  <a:lnTo>
                    <a:pt x="698" y="876"/>
                  </a:lnTo>
                  <a:lnTo>
                    <a:pt x="732" y="892"/>
                  </a:lnTo>
                  <a:lnTo>
                    <a:pt x="770" y="908"/>
                  </a:lnTo>
                  <a:lnTo>
                    <a:pt x="810" y="922"/>
                  </a:lnTo>
                  <a:lnTo>
                    <a:pt x="854" y="934"/>
                  </a:lnTo>
                  <a:lnTo>
                    <a:pt x="898" y="944"/>
                  </a:lnTo>
                  <a:lnTo>
                    <a:pt x="944" y="952"/>
                  </a:lnTo>
                  <a:lnTo>
                    <a:pt x="990" y="958"/>
                  </a:lnTo>
                  <a:lnTo>
                    <a:pt x="1038" y="958"/>
                  </a:lnTo>
                  <a:lnTo>
                    <a:pt x="1086" y="954"/>
                  </a:lnTo>
                  <a:lnTo>
                    <a:pt x="1086" y="954"/>
                  </a:lnTo>
                  <a:lnTo>
                    <a:pt x="1094" y="952"/>
                  </a:lnTo>
                  <a:lnTo>
                    <a:pt x="1116" y="948"/>
                  </a:lnTo>
                  <a:lnTo>
                    <a:pt x="1152" y="936"/>
                  </a:lnTo>
                  <a:lnTo>
                    <a:pt x="1198" y="918"/>
                  </a:lnTo>
                  <a:lnTo>
                    <a:pt x="1224" y="906"/>
                  </a:lnTo>
                  <a:lnTo>
                    <a:pt x="1252" y="892"/>
                  </a:lnTo>
                  <a:lnTo>
                    <a:pt x="1280" y="876"/>
                  </a:lnTo>
                  <a:lnTo>
                    <a:pt x="1310" y="856"/>
                  </a:lnTo>
                  <a:lnTo>
                    <a:pt x="1340" y="836"/>
                  </a:lnTo>
                  <a:lnTo>
                    <a:pt x="1370" y="810"/>
                  </a:lnTo>
                  <a:lnTo>
                    <a:pt x="1400" y="784"/>
                  </a:lnTo>
                  <a:lnTo>
                    <a:pt x="1430" y="754"/>
                  </a:lnTo>
                  <a:lnTo>
                    <a:pt x="1430" y="754"/>
                  </a:lnTo>
                  <a:lnTo>
                    <a:pt x="1434" y="750"/>
                  </a:lnTo>
                  <a:lnTo>
                    <a:pt x="1444" y="744"/>
                  </a:lnTo>
                  <a:lnTo>
                    <a:pt x="1462" y="738"/>
                  </a:lnTo>
                  <a:lnTo>
                    <a:pt x="1474" y="736"/>
                  </a:lnTo>
                  <a:lnTo>
                    <a:pt x="1488" y="734"/>
                  </a:lnTo>
                  <a:lnTo>
                    <a:pt x="1488" y="734"/>
                  </a:lnTo>
                  <a:lnTo>
                    <a:pt x="1518" y="734"/>
                  </a:lnTo>
                  <a:lnTo>
                    <a:pt x="1562" y="734"/>
                  </a:lnTo>
                  <a:lnTo>
                    <a:pt x="1604" y="734"/>
                  </a:lnTo>
                  <a:lnTo>
                    <a:pt x="1630" y="736"/>
                  </a:lnTo>
                  <a:lnTo>
                    <a:pt x="1630" y="736"/>
                  </a:lnTo>
                  <a:lnTo>
                    <a:pt x="1646" y="742"/>
                  </a:lnTo>
                  <a:lnTo>
                    <a:pt x="1658" y="744"/>
                  </a:lnTo>
                  <a:lnTo>
                    <a:pt x="1664" y="742"/>
                  </a:lnTo>
                  <a:lnTo>
                    <a:pt x="1668" y="740"/>
                  </a:lnTo>
                  <a:lnTo>
                    <a:pt x="1680" y="732"/>
                  </a:lnTo>
                  <a:lnTo>
                    <a:pt x="1680" y="732"/>
                  </a:lnTo>
                  <a:lnTo>
                    <a:pt x="1684" y="728"/>
                  </a:lnTo>
                  <a:lnTo>
                    <a:pt x="1684" y="722"/>
                  </a:lnTo>
                  <a:lnTo>
                    <a:pt x="1684" y="700"/>
                  </a:lnTo>
                  <a:lnTo>
                    <a:pt x="1684" y="700"/>
                  </a:lnTo>
                  <a:lnTo>
                    <a:pt x="1684" y="690"/>
                  </a:lnTo>
                  <a:lnTo>
                    <a:pt x="1680" y="684"/>
                  </a:lnTo>
                  <a:lnTo>
                    <a:pt x="1676" y="678"/>
                  </a:lnTo>
                  <a:lnTo>
                    <a:pt x="1672" y="672"/>
                  </a:lnTo>
                  <a:lnTo>
                    <a:pt x="1668" y="670"/>
                  </a:lnTo>
                  <a:lnTo>
                    <a:pt x="1662" y="668"/>
                  </a:lnTo>
                  <a:lnTo>
                    <a:pt x="1658" y="666"/>
                  </a:lnTo>
                  <a:lnTo>
                    <a:pt x="1654" y="668"/>
                  </a:lnTo>
                  <a:lnTo>
                    <a:pt x="1654" y="668"/>
                  </a:lnTo>
                  <a:lnTo>
                    <a:pt x="1636" y="680"/>
                  </a:lnTo>
                  <a:lnTo>
                    <a:pt x="1624" y="688"/>
                  </a:lnTo>
                  <a:lnTo>
                    <a:pt x="1624" y="688"/>
                  </a:lnTo>
                  <a:lnTo>
                    <a:pt x="1618" y="690"/>
                  </a:lnTo>
                  <a:lnTo>
                    <a:pt x="1600" y="696"/>
                  </a:lnTo>
                  <a:lnTo>
                    <a:pt x="1586" y="696"/>
                  </a:lnTo>
                  <a:lnTo>
                    <a:pt x="1568" y="698"/>
                  </a:lnTo>
                  <a:lnTo>
                    <a:pt x="1544" y="696"/>
                  </a:lnTo>
                  <a:lnTo>
                    <a:pt x="1516" y="694"/>
                  </a:lnTo>
                  <a:lnTo>
                    <a:pt x="1516" y="694"/>
                  </a:lnTo>
                  <a:lnTo>
                    <a:pt x="1506" y="694"/>
                  </a:lnTo>
                  <a:lnTo>
                    <a:pt x="1484" y="692"/>
                  </a:lnTo>
                  <a:lnTo>
                    <a:pt x="1470" y="690"/>
                  </a:lnTo>
                  <a:lnTo>
                    <a:pt x="1458" y="688"/>
                  </a:lnTo>
                  <a:lnTo>
                    <a:pt x="1448" y="684"/>
                  </a:lnTo>
                  <a:lnTo>
                    <a:pt x="1444" y="678"/>
                  </a:lnTo>
                  <a:lnTo>
                    <a:pt x="1444" y="678"/>
                  </a:lnTo>
                  <a:close/>
                </a:path>
              </a:pathLst>
            </a:custGeom>
            <a:solidFill>
              <a:srgbClr val="FDB52D"/>
            </a:solidFill>
            <a:ln w="19050">
              <a:noFill/>
              <a:headEnd type="oval"/>
              <a:tailEnd type="oval"/>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ko-KR" altLang="en-US">
                <a:solidFill>
                  <a:prstClr val="black"/>
                </a:solidFill>
                <a:cs typeface="+mn-ea"/>
                <a:sym typeface="+mn-lt"/>
              </a:endParaRPr>
            </a:p>
          </p:txBody>
        </p:sp>
        <p:sp>
          <p:nvSpPr>
            <p:cNvPr id="98" name="Freeform 49"/>
            <p:cNvSpPr/>
            <p:nvPr/>
          </p:nvSpPr>
          <p:spPr bwMode="auto">
            <a:xfrm>
              <a:off x="1973866" y="4650482"/>
              <a:ext cx="1852613" cy="1054100"/>
            </a:xfrm>
            <a:custGeom>
              <a:avLst/>
              <a:gdLst/>
              <a:ahLst/>
              <a:cxnLst>
                <a:cxn ang="0">
                  <a:pos x="1440" y="656"/>
                </a:cxn>
                <a:cxn ang="0">
                  <a:pos x="1416" y="558"/>
                </a:cxn>
                <a:cxn ang="0">
                  <a:pos x="1370" y="444"/>
                </a:cxn>
                <a:cxn ang="0">
                  <a:pos x="1326" y="374"/>
                </a:cxn>
                <a:cxn ang="0">
                  <a:pos x="1266" y="306"/>
                </a:cxn>
                <a:cxn ang="0">
                  <a:pos x="1192" y="246"/>
                </a:cxn>
                <a:cxn ang="0">
                  <a:pos x="1098" y="200"/>
                </a:cxn>
                <a:cxn ang="0">
                  <a:pos x="982" y="174"/>
                </a:cxn>
                <a:cxn ang="0">
                  <a:pos x="894" y="168"/>
                </a:cxn>
                <a:cxn ang="0">
                  <a:pos x="432" y="230"/>
                </a:cxn>
                <a:cxn ang="0">
                  <a:pos x="386" y="236"/>
                </a:cxn>
                <a:cxn ang="0">
                  <a:pos x="276" y="238"/>
                </a:cxn>
                <a:cxn ang="0">
                  <a:pos x="178" y="220"/>
                </a:cxn>
                <a:cxn ang="0">
                  <a:pos x="82" y="174"/>
                </a:cxn>
                <a:cxn ang="0">
                  <a:pos x="42" y="136"/>
                </a:cxn>
                <a:cxn ang="0">
                  <a:pos x="24" y="116"/>
                </a:cxn>
                <a:cxn ang="0">
                  <a:pos x="10" y="80"/>
                </a:cxn>
                <a:cxn ang="0">
                  <a:pos x="0" y="0"/>
                </a:cxn>
                <a:cxn ang="0">
                  <a:pos x="2" y="42"/>
                </a:cxn>
                <a:cxn ang="0">
                  <a:pos x="22" y="152"/>
                </a:cxn>
                <a:cxn ang="0">
                  <a:pos x="74" y="284"/>
                </a:cxn>
                <a:cxn ang="0">
                  <a:pos x="126" y="378"/>
                </a:cxn>
                <a:cxn ang="0">
                  <a:pos x="198" y="478"/>
                </a:cxn>
                <a:cxn ang="0">
                  <a:pos x="294" y="586"/>
                </a:cxn>
                <a:cxn ang="0">
                  <a:pos x="418" y="696"/>
                </a:cxn>
                <a:cxn ang="0">
                  <a:pos x="570" y="806"/>
                </a:cxn>
                <a:cxn ang="0">
                  <a:pos x="614" y="834"/>
                </a:cxn>
                <a:cxn ang="0">
                  <a:pos x="732" y="892"/>
                </a:cxn>
                <a:cxn ang="0">
                  <a:pos x="854" y="934"/>
                </a:cxn>
                <a:cxn ang="0">
                  <a:pos x="990" y="958"/>
                </a:cxn>
                <a:cxn ang="0">
                  <a:pos x="1086" y="954"/>
                </a:cxn>
                <a:cxn ang="0">
                  <a:pos x="1152" y="936"/>
                </a:cxn>
                <a:cxn ang="0">
                  <a:pos x="1252" y="892"/>
                </a:cxn>
                <a:cxn ang="0">
                  <a:pos x="1340" y="836"/>
                </a:cxn>
                <a:cxn ang="0">
                  <a:pos x="1430" y="754"/>
                </a:cxn>
                <a:cxn ang="0">
                  <a:pos x="1444" y="744"/>
                </a:cxn>
                <a:cxn ang="0">
                  <a:pos x="1488" y="734"/>
                </a:cxn>
                <a:cxn ang="0">
                  <a:pos x="1562" y="734"/>
                </a:cxn>
                <a:cxn ang="0">
                  <a:pos x="1630" y="736"/>
                </a:cxn>
                <a:cxn ang="0">
                  <a:pos x="1664" y="742"/>
                </a:cxn>
                <a:cxn ang="0">
                  <a:pos x="1680" y="732"/>
                </a:cxn>
                <a:cxn ang="0">
                  <a:pos x="1684" y="700"/>
                </a:cxn>
                <a:cxn ang="0">
                  <a:pos x="1680" y="684"/>
                </a:cxn>
                <a:cxn ang="0">
                  <a:pos x="1668" y="670"/>
                </a:cxn>
                <a:cxn ang="0">
                  <a:pos x="1654" y="668"/>
                </a:cxn>
                <a:cxn ang="0">
                  <a:pos x="1624" y="688"/>
                </a:cxn>
                <a:cxn ang="0">
                  <a:pos x="1600" y="696"/>
                </a:cxn>
                <a:cxn ang="0">
                  <a:pos x="1544" y="696"/>
                </a:cxn>
                <a:cxn ang="0">
                  <a:pos x="1506" y="694"/>
                </a:cxn>
                <a:cxn ang="0">
                  <a:pos x="1458" y="688"/>
                </a:cxn>
                <a:cxn ang="0">
                  <a:pos x="1444" y="678"/>
                </a:cxn>
              </a:cxnLst>
              <a:rect l="0" t="0" r="r" b="b"/>
              <a:pathLst>
                <a:path w="1684" h="958">
                  <a:moveTo>
                    <a:pt x="1444" y="678"/>
                  </a:moveTo>
                  <a:lnTo>
                    <a:pt x="1444" y="678"/>
                  </a:lnTo>
                  <a:lnTo>
                    <a:pt x="1440" y="656"/>
                  </a:lnTo>
                  <a:lnTo>
                    <a:pt x="1436" y="630"/>
                  </a:lnTo>
                  <a:lnTo>
                    <a:pt x="1428" y="598"/>
                  </a:lnTo>
                  <a:lnTo>
                    <a:pt x="1416" y="558"/>
                  </a:lnTo>
                  <a:lnTo>
                    <a:pt x="1402" y="514"/>
                  </a:lnTo>
                  <a:lnTo>
                    <a:pt x="1382" y="468"/>
                  </a:lnTo>
                  <a:lnTo>
                    <a:pt x="1370" y="444"/>
                  </a:lnTo>
                  <a:lnTo>
                    <a:pt x="1356" y="420"/>
                  </a:lnTo>
                  <a:lnTo>
                    <a:pt x="1342" y="396"/>
                  </a:lnTo>
                  <a:lnTo>
                    <a:pt x="1326" y="374"/>
                  </a:lnTo>
                  <a:lnTo>
                    <a:pt x="1308" y="350"/>
                  </a:lnTo>
                  <a:lnTo>
                    <a:pt x="1288" y="328"/>
                  </a:lnTo>
                  <a:lnTo>
                    <a:pt x="1266" y="306"/>
                  </a:lnTo>
                  <a:lnTo>
                    <a:pt x="1244" y="284"/>
                  </a:lnTo>
                  <a:lnTo>
                    <a:pt x="1218" y="264"/>
                  </a:lnTo>
                  <a:lnTo>
                    <a:pt x="1192" y="246"/>
                  </a:lnTo>
                  <a:lnTo>
                    <a:pt x="1162" y="228"/>
                  </a:lnTo>
                  <a:lnTo>
                    <a:pt x="1130" y="214"/>
                  </a:lnTo>
                  <a:lnTo>
                    <a:pt x="1098" y="200"/>
                  </a:lnTo>
                  <a:lnTo>
                    <a:pt x="1062" y="190"/>
                  </a:lnTo>
                  <a:lnTo>
                    <a:pt x="1024" y="180"/>
                  </a:lnTo>
                  <a:lnTo>
                    <a:pt x="982" y="174"/>
                  </a:lnTo>
                  <a:lnTo>
                    <a:pt x="940" y="170"/>
                  </a:lnTo>
                  <a:lnTo>
                    <a:pt x="894" y="168"/>
                  </a:lnTo>
                  <a:lnTo>
                    <a:pt x="894" y="168"/>
                  </a:lnTo>
                  <a:lnTo>
                    <a:pt x="730" y="188"/>
                  </a:lnTo>
                  <a:lnTo>
                    <a:pt x="580" y="208"/>
                  </a:lnTo>
                  <a:lnTo>
                    <a:pt x="432" y="230"/>
                  </a:lnTo>
                  <a:lnTo>
                    <a:pt x="432" y="230"/>
                  </a:lnTo>
                  <a:lnTo>
                    <a:pt x="420" y="232"/>
                  </a:lnTo>
                  <a:lnTo>
                    <a:pt x="386" y="236"/>
                  </a:lnTo>
                  <a:lnTo>
                    <a:pt x="336" y="238"/>
                  </a:lnTo>
                  <a:lnTo>
                    <a:pt x="308" y="238"/>
                  </a:lnTo>
                  <a:lnTo>
                    <a:pt x="276" y="238"/>
                  </a:lnTo>
                  <a:lnTo>
                    <a:pt x="244" y="234"/>
                  </a:lnTo>
                  <a:lnTo>
                    <a:pt x="212" y="228"/>
                  </a:lnTo>
                  <a:lnTo>
                    <a:pt x="178" y="220"/>
                  </a:lnTo>
                  <a:lnTo>
                    <a:pt x="144" y="208"/>
                  </a:lnTo>
                  <a:lnTo>
                    <a:pt x="112" y="194"/>
                  </a:lnTo>
                  <a:lnTo>
                    <a:pt x="82" y="174"/>
                  </a:lnTo>
                  <a:lnTo>
                    <a:pt x="68" y="162"/>
                  </a:lnTo>
                  <a:lnTo>
                    <a:pt x="54" y="150"/>
                  </a:lnTo>
                  <a:lnTo>
                    <a:pt x="42" y="136"/>
                  </a:lnTo>
                  <a:lnTo>
                    <a:pt x="30" y="122"/>
                  </a:lnTo>
                  <a:lnTo>
                    <a:pt x="30" y="122"/>
                  </a:lnTo>
                  <a:lnTo>
                    <a:pt x="24" y="116"/>
                  </a:lnTo>
                  <a:lnTo>
                    <a:pt x="20" y="108"/>
                  </a:lnTo>
                  <a:lnTo>
                    <a:pt x="14" y="96"/>
                  </a:lnTo>
                  <a:lnTo>
                    <a:pt x="10" y="80"/>
                  </a:lnTo>
                  <a:lnTo>
                    <a:pt x="4" y="58"/>
                  </a:lnTo>
                  <a:lnTo>
                    <a:pt x="2" y="32"/>
                  </a:lnTo>
                  <a:lnTo>
                    <a:pt x="0" y="0"/>
                  </a:lnTo>
                  <a:lnTo>
                    <a:pt x="0" y="0"/>
                  </a:lnTo>
                  <a:lnTo>
                    <a:pt x="0" y="20"/>
                  </a:lnTo>
                  <a:lnTo>
                    <a:pt x="2" y="42"/>
                  </a:lnTo>
                  <a:lnTo>
                    <a:pt x="4" y="72"/>
                  </a:lnTo>
                  <a:lnTo>
                    <a:pt x="12" y="108"/>
                  </a:lnTo>
                  <a:lnTo>
                    <a:pt x="22" y="152"/>
                  </a:lnTo>
                  <a:lnTo>
                    <a:pt x="38" y="200"/>
                  </a:lnTo>
                  <a:lnTo>
                    <a:pt x="60" y="256"/>
                  </a:lnTo>
                  <a:lnTo>
                    <a:pt x="74" y="284"/>
                  </a:lnTo>
                  <a:lnTo>
                    <a:pt x="90" y="314"/>
                  </a:lnTo>
                  <a:lnTo>
                    <a:pt x="106" y="346"/>
                  </a:lnTo>
                  <a:lnTo>
                    <a:pt x="126" y="378"/>
                  </a:lnTo>
                  <a:lnTo>
                    <a:pt x="148" y="410"/>
                  </a:lnTo>
                  <a:lnTo>
                    <a:pt x="172" y="444"/>
                  </a:lnTo>
                  <a:lnTo>
                    <a:pt x="198" y="478"/>
                  </a:lnTo>
                  <a:lnTo>
                    <a:pt x="228" y="514"/>
                  </a:lnTo>
                  <a:lnTo>
                    <a:pt x="260" y="550"/>
                  </a:lnTo>
                  <a:lnTo>
                    <a:pt x="294" y="586"/>
                  </a:lnTo>
                  <a:lnTo>
                    <a:pt x="332" y="622"/>
                  </a:lnTo>
                  <a:lnTo>
                    <a:pt x="374" y="658"/>
                  </a:lnTo>
                  <a:lnTo>
                    <a:pt x="418" y="696"/>
                  </a:lnTo>
                  <a:lnTo>
                    <a:pt x="464" y="732"/>
                  </a:lnTo>
                  <a:lnTo>
                    <a:pt x="516" y="770"/>
                  </a:lnTo>
                  <a:lnTo>
                    <a:pt x="570" y="806"/>
                  </a:lnTo>
                  <a:lnTo>
                    <a:pt x="570" y="806"/>
                  </a:lnTo>
                  <a:lnTo>
                    <a:pt x="582" y="814"/>
                  </a:lnTo>
                  <a:lnTo>
                    <a:pt x="614" y="834"/>
                  </a:lnTo>
                  <a:lnTo>
                    <a:pt x="666" y="862"/>
                  </a:lnTo>
                  <a:lnTo>
                    <a:pt x="698" y="876"/>
                  </a:lnTo>
                  <a:lnTo>
                    <a:pt x="732" y="892"/>
                  </a:lnTo>
                  <a:lnTo>
                    <a:pt x="770" y="908"/>
                  </a:lnTo>
                  <a:lnTo>
                    <a:pt x="810" y="922"/>
                  </a:lnTo>
                  <a:lnTo>
                    <a:pt x="854" y="934"/>
                  </a:lnTo>
                  <a:lnTo>
                    <a:pt x="898" y="944"/>
                  </a:lnTo>
                  <a:lnTo>
                    <a:pt x="944" y="952"/>
                  </a:lnTo>
                  <a:lnTo>
                    <a:pt x="990" y="958"/>
                  </a:lnTo>
                  <a:lnTo>
                    <a:pt x="1038" y="958"/>
                  </a:lnTo>
                  <a:lnTo>
                    <a:pt x="1086" y="954"/>
                  </a:lnTo>
                  <a:lnTo>
                    <a:pt x="1086" y="954"/>
                  </a:lnTo>
                  <a:lnTo>
                    <a:pt x="1094" y="952"/>
                  </a:lnTo>
                  <a:lnTo>
                    <a:pt x="1116" y="948"/>
                  </a:lnTo>
                  <a:lnTo>
                    <a:pt x="1152" y="936"/>
                  </a:lnTo>
                  <a:lnTo>
                    <a:pt x="1198" y="918"/>
                  </a:lnTo>
                  <a:lnTo>
                    <a:pt x="1224" y="906"/>
                  </a:lnTo>
                  <a:lnTo>
                    <a:pt x="1252" y="892"/>
                  </a:lnTo>
                  <a:lnTo>
                    <a:pt x="1280" y="876"/>
                  </a:lnTo>
                  <a:lnTo>
                    <a:pt x="1310" y="856"/>
                  </a:lnTo>
                  <a:lnTo>
                    <a:pt x="1340" y="836"/>
                  </a:lnTo>
                  <a:lnTo>
                    <a:pt x="1370" y="810"/>
                  </a:lnTo>
                  <a:lnTo>
                    <a:pt x="1400" y="784"/>
                  </a:lnTo>
                  <a:lnTo>
                    <a:pt x="1430" y="754"/>
                  </a:lnTo>
                  <a:lnTo>
                    <a:pt x="1430" y="754"/>
                  </a:lnTo>
                  <a:lnTo>
                    <a:pt x="1434" y="750"/>
                  </a:lnTo>
                  <a:lnTo>
                    <a:pt x="1444" y="744"/>
                  </a:lnTo>
                  <a:lnTo>
                    <a:pt x="1462" y="738"/>
                  </a:lnTo>
                  <a:lnTo>
                    <a:pt x="1474" y="736"/>
                  </a:lnTo>
                  <a:lnTo>
                    <a:pt x="1488" y="734"/>
                  </a:lnTo>
                  <a:lnTo>
                    <a:pt x="1488" y="734"/>
                  </a:lnTo>
                  <a:lnTo>
                    <a:pt x="1518" y="734"/>
                  </a:lnTo>
                  <a:lnTo>
                    <a:pt x="1562" y="734"/>
                  </a:lnTo>
                  <a:lnTo>
                    <a:pt x="1604" y="734"/>
                  </a:lnTo>
                  <a:lnTo>
                    <a:pt x="1630" y="736"/>
                  </a:lnTo>
                  <a:lnTo>
                    <a:pt x="1630" y="736"/>
                  </a:lnTo>
                  <a:lnTo>
                    <a:pt x="1646" y="742"/>
                  </a:lnTo>
                  <a:lnTo>
                    <a:pt x="1658" y="744"/>
                  </a:lnTo>
                  <a:lnTo>
                    <a:pt x="1664" y="742"/>
                  </a:lnTo>
                  <a:lnTo>
                    <a:pt x="1668" y="740"/>
                  </a:lnTo>
                  <a:lnTo>
                    <a:pt x="1680" y="732"/>
                  </a:lnTo>
                  <a:lnTo>
                    <a:pt x="1680" y="732"/>
                  </a:lnTo>
                  <a:lnTo>
                    <a:pt x="1684" y="728"/>
                  </a:lnTo>
                  <a:lnTo>
                    <a:pt x="1684" y="722"/>
                  </a:lnTo>
                  <a:lnTo>
                    <a:pt x="1684" y="700"/>
                  </a:lnTo>
                  <a:lnTo>
                    <a:pt x="1684" y="700"/>
                  </a:lnTo>
                  <a:lnTo>
                    <a:pt x="1684" y="690"/>
                  </a:lnTo>
                  <a:lnTo>
                    <a:pt x="1680" y="684"/>
                  </a:lnTo>
                  <a:lnTo>
                    <a:pt x="1676" y="678"/>
                  </a:lnTo>
                  <a:lnTo>
                    <a:pt x="1672" y="672"/>
                  </a:lnTo>
                  <a:lnTo>
                    <a:pt x="1668" y="670"/>
                  </a:lnTo>
                  <a:lnTo>
                    <a:pt x="1662" y="668"/>
                  </a:lnTo>
                  <a:lnTo>
                    <a:pt x="1658" y="666"/>
                  </a:lnTo>
                  <a:lnTo>
                    <a:pt x="1654" y="668"/>
                  </a:lnTo>
                  <a:lnTo>
                    <a:pt x="1654" y="668"/>
                  </a:lnTo>
                  <a:lnTo>
                    <a:pt x="1636" y="680"/>
                  </a:lnTo>
                  <a:lnTo>
                    <a:pt x="1624" y="688"/>
                  </a:lnTo>
                  <a:lnTo>
                    <a:pt x="1624" y="688"/>
                  </a:lnTo>
                  <a:lnTo>
                    <a:pt x="1618" y="690"/>
                  </a:lnTo>
                  <a:lnTo>
                    <a:pt x="1600" y="696"/>
                  </a:lnTo>
                  <a:lnTo>
                    <a:pt x="1586" y="696"/>
                  </a:lnTo>
                  <a:lnTo>
                    <a:pt x="1568" y="698"/>
                  </a:lnTo>
                  <a:lnTo>
                    <a:pt x="1544" y="696"/>
                  </a:lnTo>
                  <a:lnTo>
                    <a:pt x="1516" y="694"/>
                  </a:lnTo>
                  <a:lnTo>
                    <a:pt x="1516" y="694"/>
                  </a:lnTo>
                  <a:lnTo>
                    <a:pt x="1506" y="694"/>
                  </a:lnTo>
                  <a:lnTo>
                    <a:pt x="1484" y="692"/>
                  </a:lnTo>
                  <a:lnTo>
                    <a:pt x="1470" y="690"/>
                  </a:lnTo>
                  <a:lnTo>
                    <a:pt x="1458" y="688"/>
                  </a:lnTo>
                  <a:lnTo>
                    <a:pt x="1448" y="684"/>
                  </a:lnTo>
                  <a:lnTo>
                    <a:pt x="1444" y="678"/>
                  </a:lnTo>
                  <a:lnTo>
                    <a:pt x="1444" y="678"/>
                  </a:lnTo>
                  <a:close/>
                </a:path>
              </a:pathLst>
            </a:custGeom>
            <a:solidFill>
              <a:srgbClr val="288DBB"/>
            </a:solidFill>
            <a:ln w="19050">
              <a:noFill/>
              <a:headEnd type="oval"/>
              <a:tailEnd type="oval"/>
            </a:ln>
            <a:effectLst/>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ko-KR" altLang="en-US">
                <a:solidFill>
                  <a:prstClr val="black"/>
                </a:solidFill>
                <a:cs typeface="+mn-ea"/>
                <a:sym typeface="+mn-lt"/>
              </a:endParaRPr>
            </a:p>
          </p:txBody>
        </p:sp>
      </p:grpSp>
      <p:sp>
        <p:nvSpPr>
          <p:cNvPr id="5" name="TextBox 19"/>
          <p:cNvSpPr txBox="1"/>
          <p:nvPr/>
        </p:nvSpPr>
        <p:spPr>
          <a:xfrm>
            <a:off x="1434465" y="2618105"/>
            <a:ext cx="4188460" cy="2493010"/>
          </a:xfrm>
          <a:prstGeom prst="rect">
            <a:avLst/>
          </a:prstGeom>
          <a:noFill/>
        </p:spPr>
        <p:txBody>
          <a:bodyPr wrap="square" lIns="0" tIns="0" rIns="0" bIns="0" rtlCol="0">
            <a:spAutoFit/>
          </a:bodyPr>
          <a:lstStyle/>
          <a:p>
            <a:pPr>
              <a:lnSpc>
                <a:spcPct val="100000"/>
              </a:lnSpc>
            </a:pPr>
            <a:r>
              <a:rPr lang="en-US" altLang="zh-CN" sz="1800" b="1" dirty="0">
                <a:latin typeface="仿宋_GB2312" panose="02010609030101010101" charset="-122"/>
                <a:ea typeface="仿宋_GB2312" panose="02010609030101010101" charset="-122"/>
                <a:sym typeface="+mn-ea"/>
              </a:rPr>
              <a:t>    2019</a:t>
            </a:r>
            <a:r>
              <a:rPr lang="zh-CN" altLang="en-US" sz="1800" b="1" dirty="0">
                <a:latin typeface="仿宋_GB2312" panose="02010609030101010101" charset="-122"/>
                <a:ea typeface="仿宋_GB2312" panose="02010609030101010101" charset="-122"/>
                <a:sym typeface="+mn-ea"/>
              </a:rPr>
              <a:t>年</a:t>
            </a:r>
            <a:r>
              <a:rPr lang="en-US" altLang="zh-CN" sz="1800" b="1" dirty="0">
                <a:latin typeface="仿宋_GB2312" panose="02010609030101010101" charset="-122"/>
                <a:ea typeface="仿宋_GB2312" panose="02010609030101010101" charset="-122"/>
                <a:sym typeface="+mn-ea"/>
              </a:rPr>
              <a:t>3月5日，第十三届全国人民代表大会第二次会议在人民大会堂举行开幕会，国务院总理李克强</a:t>
            </a:r>
            <a:r>
              <a:rPr lang="zh-CN" altLang="en-US" sz="1800" b="1" dirty="0">
                <a:latin typeface="仿宋_GB2312" panose="02010609030101010101" charset="-122"/>
                <a:ea typeface="仿宋_GB2312" panose="02010609030101010101" charset="-122"/>
                <a:sym typeface="+mn-ea"/>
              </a:rPr>
              <a:t>的</a:t>
            </a:r>
            <a:r>
              <a:rPr lang="en-US" altLang="zh-CN" sz="1800" b="1" dirty="0">
                <a:latin typeface="仿宋_GB2312" panose="02010609030101010101" charset="-122"/>
                <a:ea typeface="仿宋_GB2312" panose="02010609030101010101" charset="-122"/>
                <a:sym typeface="+mn-ea"/>
              </a:rPr>
              <a:t>政府工作报告</a:t>
            </a:r>
            <a:r>
              <a:rPr lang="zh-CN" altLang="en-US" sz="1800" b="1" dirty="0">
                <a:latin typeface="仿宋_GB2312" panose="02010609030101010101" charset="-122"/>
                <a:ea typeface="仿宋_GB2312" panose="02010609030101010101" charset="-122"/>
                <a:sym typeface="+mn-ea"/>
              </a:rPr>
              <a:t>说到：</a:t>
            </a:r>
            <a:r>
              <a:rPr lang="en-US" altLang="zh-CN" sz="1800" b="1" dirty="0">
                <a:latin typeface="仿宋_GB2312" panose="02010609030101010101" charset="-122"/>
                <a:ea typeface="仿宋_GB2312" panose="02010609030101010101" charset="-122"/>
                <a:sym typeface="+mn-ea"/>
              </a:rPr>
              <a:t>“要努力打造良好营商环境，让企业家安心搞经营、放心办企业。” </a:t>
            </a:r>
            <a:r>
              <a:rPr lang="zh-CN" altLang="en-US" sz="1800" b="1" dirty="0">
                <a:latin typeface="仿宋_GB2312" panose="02010609030101010101" charset="-122"/>
                <a:ea typeface="仿宋_GB2312" panose="02010609030101010101" charset="-122"/>
                <a:sym typeface="+mn-ea"/>
              </a:rPr>
              <a:t>  </a:t>
            </a:r>
            <a:endParaRPr lang="zh-CN" altLang="en-US" sz="1800" b="1" dirty="0">
              <a:solidFill>
                <a:schemeClr val="tx1"/>
              </a:solidFill>
              <a:latin typeface="仿宋_GB2312" panose="02010609030101010101" charset="-122"/>
              <a:ea typeface="仿宋_GB2312" panose="02010609030101010101" charset="-122"/>
            </a:endParaRPr>
          </a:p>
          <a:p>
            <a:pPr>
              <a:lnSpc>
                <a:spcPct val="100000"/>
              </a:lnSpc>
            </a:pPr>
            <a:r>
              <a:rPr lang="zh-CN" altLang="en-US" sz="1800" b="1" dirty="0">
                <a:latin typeface="仿宋_GB2312" panose="02010609030101010101" charset="-122"/>
                <a:ea typeface="仿宋_GB2312" panose="02010609030101010101" charset="-122"/>
                <a:sym typeface="+mn-ea"/>
              </a:rPr>
              <a:t>    </a:t>
            </a:r>
            <a:r>
              <a:rPr lang="en-US" altLang="zh-CN" sz="1800" b="1" dirty="0">
                <a:latin typeface="仿宋_GB2312" panose="02010609030101010101" charset="-122"/>
                <a:ea typeface="仿宋_GB2312" panose="02010609030101010101" charset="-122"/>
                <a:sym typeface="+mn-ea"/>
              </a:rPr>
              <a:t>2019</a:t>
            </a:r>
            <a:r>
              <a:rPr lang="zh-CN" altLang="en-US" sz="1800" b="1" dirty="0">
                <a:latin typeface="仿宋_GB2312" panose="02010609030101010101" charset="-122"/>
                <a:ea typeface="仿宋_GB2312" panose="02010609030101010101" charset="-122"/>
                <a:sym typeface="+mn-ea"/>
              </a:rPr>
              <a:t>年以来，国家出台了小微企业税收优惠、深化增值税改革、社保费率降率减负等一系列减税降费政策，各类税收优惠政策效应持续叠加。</a:t>
            </a:r>
            <a:endParaRPr lang="zh-CN" altLang="en-US" sz="1800" b="1" dirty="0">
              <a:solidFill>
                <a:srgbClr val="5E73B6"/>
              </a:solidFill>
              <a:latin typeface="微软雅黑" panose="020B0503020204020204" pitchFamily="34" charset="-122"/>
              <a:ea typeface="微软雅黑" panose="020B0503020204020204" pitchFamily="34" charset="-122"/>
            </a:endParaRPr>
          </a:p>
        </p:txBody>
      </p:sp>
      <p:sp>
        <p:nvSpPr>
          <p:cNvPr id="26" name="TextBox 13"/>
          <p:cNvSpPr txBox="1"/>
          <p:nvPr/>
        </p:nvSpPr>
        <p:spPr>
          <a:xfrm>
            <a:off x="6886575" y="2883535"/>
            <a:ext cx="4752975" cy="1772285"/>
          </a:xfrm>
          <a:prstGeom prst="rect">
            <a:avLst/>
          </a:prstGeom>
          <a:noFill/>
        </p:spPr>
        <p:txBody>
          <a:bodyPr wrap="square" lIns="0" tIns="0" rIns="0" bIns="0" rtlCol="0" anchor="t" anchorCtr="0">
            <a:spAutoFit/>
          </a:bodyPr>
          <a:lstStyle/>
          <a:p>
            <a:pPr algn="l" defTabSz="1216660">
              <a:spcBef>
                <a:spcPct val="20000"/>
              </a:spcBef>
              <a:defRPr/>
            </a:pPr>
            <a:r>
              <a:rPr lang="en-US" altLang="zh-CN" sz="1600" b="1" dirty="0">
                <a:latin typeface="仿宋_GB2312" panose="02010609030101010101" charset="-122"/>
                <a:ea typeface="仿宋_GB2312" panose="02010609030101010101" charset="-122"/>
                <a:sym typeface="+mn-ea"/>
              </a:rPr>
              <a:t>    2019年3月5日，李克强总理在</a:t>
            </a:r>
            <a:r>
              <a:rPr lang="zh-CN" altLang="en-US" sz="1600" b="1" dirty="0">
                <a:latin typeface="仿宋_GB2312" panose="02010609030101010101" charset="-122"/>
                <a:ea typeface="仿宋_GB2312" panose="02010609030101010101" charset="-122"/>
                <a:sym typeface="+mn-ea"/>
              </a:rPr>
              <a:t>《</a:t>
            </a:r>
            <a:r>
              <a:rPr lang="en-US" altLang="zh-CN" sz="1600" b="1" dirty="0">
                <a:latin typeface="仿宋_GB2312" panose="02010609030101010101" charset="-122"/>
                <a:ea typeface="仿宋_GB2312" panose="02010609030101010101" charset="-122"/>
                <a:sym typeface="+mn-ea"/>
              </a:rPr>
              <a:t>政府工作报告</a:t>
            </a:r>
            <a:r>
              <a:rPr lang="zh-CN" altLang="en-US" sz="1600" b="1" dirty="0">
                <a:latin typeface="仿宋_GB2312" panose="02010609030101010101" charset="-122"/>
                <a:ea typeface="仿宋_GB2312" panose="02010609030101010101" charset="-122"/>
                <a:sym typeface="+mn-ea"/>
              </a:rPr>
              <a:t>》中</a:t>
            </a:r>
            <a:r>
              <a:rPr lang="en-US" altLang="zh-CN" sz="1600" b="1" dirty="0">
                <a:latin typeface="仿宋_GB2312" panose="02010609030101010101" charset="-122"/>
                <a:ea typeface="仿宋_GB2312" panose="02010609030101010101" charset="-122"/>
                <a:sym typeface="+mn-ea"/>
              </a:rPr>
              <a:t>宣布深化增值税改革</a:t>
            </a:r>
            <a:r>
              <a:rPr lang="zh-CN" altLang="en-US" sz="1600" b="1" dirty="0">
                <a:latin typeface="仿宋_GB2312" panose="02010609030101010101" charset="-122"/>
                <a:ea typeface="仿宋_GB2312" panose="02010609030101010101" charset="-122"/>
                <a:sym typeface="+mn-ea"/>
              </a:rPr>
              <a:t>。</a:t>
            </a:r>
            <a:endParaRPr lang="zh-CN" altLang="en-US" sz="1600" b="1" dirty="0">
              <a:latin typeface="仿宋_GB2312" panose="02010609030101010101" charset="-122"/>
              <a:ea typeface="仿宋_GB2312" panose="02010609030101010101" charset="-122"/>
            </a:endParaRPr>
          </a:p>
          <a:p>
            <a:pPr algn="l" defTabSz="1216660">
              <a:spcBef>
                <a:spcPct val="20000"/>
              </a:spcBef>
              <a:defRPr/>
            </a:pPr>
            <a:r>
              <a:rPr lang="en-US" altLang="zh-CN" sz="1600" b="1" dirty="0">
                <a:latin typeface="仿宋_GB2312" panose="02010609030101010101" charset="-122"/>
                <a:ea typeface="仿宋_GB2312" panose="02010609030101010101" charset="-122"/>
                <a:sym typeface="+mn-ea"/>
              </a:rPr>
              <a:t>    2019</a:t>
            </a:r>
            <a:r>
              <a:rPr lang="zh-CN" altLang="en-US" sz="1600" b="1" dirty="0">
                <a:latin typeface="仿宋_GB2312" panose="02010609030101010101" charset="-122"/>
                <a:ea typeface="仿宋_GB2312" panose="02010609030101010101" charset="-122"/>
                <a:sym typeface="+mn-ea"/>
              </a:rPr>
              <a:t>年</a:t>
            </a:r>
            <a:r>
              <a:rPr lang="en-US" altLang="zh-CN" sz="1600" b="1" dirty="0">
                <a:latin typeface="仿宋_GB2312" panose="02010609030101010101" charset="-122"/>
                <a:ea typeface="仿宋_GB2312" panose="02010609030101010101" charset="-122"/>
                <a:sym typeface="+mn-ea"/>
              </a:rPr>
              <a:t>4</a:t>
            </a:r>
            <a:r>
              <a:rPr lang="zh-CN" altLang="en-US" sz="1600" b="1" dirty="0">
                <a:latin typeface="仿宋_GB2312" panose="02010609030101010101" charset="-122"/>
                <a:ea typeface="仿宋_GB2312" panose="02010609030101010101" charset="-122"/>
                <a:sym typeface="+mn-ea"/>
              </a:rPr>
              <a:t>月</a:t>
            </a:r>
            <a:r>
              <a:rPr lang="en-US" altLang="zh-CN" sz="1600" b="1" dirty="0">
                <a:latin typeface="仿宋_GB2312" panose="02010609030101010101" charset="-122"/>
                <a:ea typeface="仿宋_GB2312" panose="02010609030101010101" charset="-122"/>
                <a:sym typeface="+mn-ea"/>
              </a:rPr>
              <a:t>1</a:t>
            </a:r>
            <a:r>
              <a:rPr lang="zh-CN" altLang="en-US" sz="1600" b="1" dirty="0">
                <a:latin typeface="仿宋_GB2312" panose="02010609030101010101" charset="-122"/>
                <a:ea typeface="仿宋_GB2312" panose="02010609030101010101" charset="-122"/>
                <a:sym typeface="+mn-ea"/>
              </a:rPr>
              <a:t>日起，</a:t>
            </a:r>
            <a:r>
              <a:rPr lang="en-US" altLang="zh-CN" sz="1600" b="1" dirty="0">
                <a:latin typeface="仿宋_GB2312" panose="02010609030101010101" charset="-122"/>
                <a:ea typeface="仿宋_GB2312" panose="02010609030101010101" charset="-122"/>
                <a:sym typeface="+mn-ea"/>
              </a:rPr>
              <a:t>将制造业等行业现行16%的税率降至13%，将交通运输业、建筑业等行业现行10%的税率降至9%；保持6%一档的税率不变，但通过采取对生产、生活性服务业增加税收抵扣等配套措施，确保所有行业税负只减不增</a:t>
            </a:r>
            <a:r>
              <a:rPr lang="zh-CN" altLang="en-US" sz="1600" b="1" dirty="0">
                <a:latin typeface="仿宋_GB2312" panose="02010609030101010101" charset="-122"/>
                <a:ea typeface="仿宋_GB2312" panose="02010609030101010101" charset="-122"/>
                <a:sym typeface="+mn-ea"/>
              </a:rPr>
              <a:t>。</a:t>
            </a:r>
            <a:endParaRPr lang="zh-CN" altLang="en-US" sz="1600" b="1" dirty="0">
              <a:solidFill>
                <a:schemeClr val="bg1"/>
              </a:solidFill>
              <a:latin typeface="微软雅黑" panose="020B0503020204020204" pitchFamily="34" charset="-122"/>
              <a:ea typeface="微软雅黑" panose="020B0503020204020204" pitchFamily="34" charset="-122"/>
              <a:sym typeface="+mn-lt"/>
            </a:endParaRPr>
          </a:p>
        </p:txBody>
      </p:sp>
      <p:sp>
        <p:nvSpPr>
          <p:cNvPr id="27" name="TextBox 13"/>
          <p:cNvSpPr txBox="1"/>
          <p:nvPr/>
        </p:nvSpPr>
        <p:spPr>
          <a:xfrm>
            <a:off x="7195185" y="5652135"/>
            <a:ext cx="4297680" cy="492125"/>
          </a:xfrm>
          <a:prstGeom prst="rect">
            <a:avLst/>
          </a:prstGeom>
          <a:noFill/>
        </p:spPr>
        <p:txBody>
          <a:bodyPr wrap="square" lIns="0" tIns="0" rIns="0" bIns="0" rtlCol="0" anchor="t" anchorCtr="0">
            <a:spAutoFit/>
          </a:bodyPr>
          <a:lstStyle/>
          <a:p>
            <a:pPr algn="l" defTabSz="1216660">
              <a:spcBef>
                <a:spcPct val="20000"/>
              </a:spcBef>
              <a:defRPr/>
            </a:pPr>
            <a:r>
              <a:rPr lang="en-US" altLang="zh-CN" sz="1600" b="1" dirty="0">
                <a:latin typeface="仿宋_GB2312" panose="02010609030101010101" charset="-122"/>
                <a:ea typeface="仿宋_GB2312" panose="02010609030101010101" charset="-122"/>
                <a:sym typeface="+mn-ea"/>
              </a:rPr>
              <a:t>    2019</a:t>
            </a:r>
            <a:r>
              <a:rPr lang="zh-CN" altLang="en-US" sz="1600" b="1" dirty="0">
                <a:latin typeface="仿宋_GB2312" panose="02010609030101010101" charset="-122"/>
                <a:ea typeface="仿宋_GB2312" panose="02010609030101010101" charset="-122"/>
                <a:sym typeface="+mn-ea"/>
              </a:rPr>
              <a:t>年</a:t>
            </a:r>
            <a:r>
              <a:rPr lang="en-US" altLang="zh-CN" sz="1600" b="1" dirty="0">
                <a:latin typeface="仿宋_GB2312" panose="02010609030101010101" charset="-122"/>
                <a:ea typeface="仿宋_GB2312" panose="02010609030101010101" charset="-122"/>
                <a:sym typeface="+mn-ea"/>
              </a:rPr>
              <a:t>5</a:t>
            </a:r>
            <a:r>
              <a:rPr lang="zh-CN" altLang="en-US" sz="1600" b="1" dirty="0">
                <a:latin typeface="仿宋_GB2312" panose="02010609030101010101" charset="-122"/>
                <a:ea typeface="仿宋_GB2312" panose="02010609030101010101" charset="-122"/>
                <a:sym typeface="+mn-ea"/>
              </a:rPr>
              <a:t>月</a:t>
            </a:r>
            <a:r>
              <a:rPr lang="en-US" altLang="zh-CN" sz="1600" b="1" dirty="0">
                <a:latin typeface="仿宋_GB2312" panose="02010609030101010101" charset="-122"/>
                <a:ea typeface="仿宋_GB2312" panose="02010609030101010101" charset="-122"/>
                <a:sym typeface="+mn-ea"/>
              </a:rPr>
              <a:t>1</a:t>
            </a:r>
            <a:r>
              <a:rPr lang="zh-CN" altLang="en-US" sz="1600" b="1" dirty="0">
                <a:latin typeface="仿宋_GB2312" panose="02010609030101010101" charset="-122"/>
                <a:ea typeface="仿宋_GB2312" panose="02010609030101010101" charset="-122"/>
                <a:sym typeface="+mn-ea"/>
              </a:rPr>
              <a:t>日起，下调城镇职工基本养老保险单位缴费比例至</a:t>
            </a:r>
            <a:r>
              <a:rPr lang="en-US" altLang="zh-CN" sz="1600" b="1" dirty="0">
                <a:latin typeface="仿宋_GB2312" panose="02010609030101010101" charset="-122"/>
                <a:ea typeface="仿宋_GB2312" panose="02010609030101010101" charset="-122"/>
                <a:sym typeface="+mn-ea"/>
              </a:rPr>
              <a:t>16%</a:t>
            </a:r>
            <a:r>
              <a:rPr lang="zh-CN" altLang="en-US" sz="1600" b="1" dirty="0">
                <a:latin typeface="仿宋_GB2312" panose="02010609030101010101" charset="-122"/>
                <a:ea typeface="仿宋_GB2312" panose="02010609030101010101" charset="-122"/>
                <a:sym typeface="+mn-ea"/>
              </a:rPr>
              <a:t>。</a:t>
            </a:r>
            <a:endParaRPr lang="zh-CN" altLang="en-US" sz="1600" b="1" dirty="0">
              <a:solidFill>
                <a:schemeClr val="bg1"/>
              </a:solidFill>
              <a:latin typeface="微软雅黑" panose="020B0503020204020204" pitchFamily="34" charset="-122"/>
              <a:ea typeface="微软雅黑" panose="020B0503020204020204" pitchFamily="34" charset="-122"/>
              <a:sym typeface="+mn-lt"/>
            </a:endParaRPr>
          </a:p>
        </p:txBody>
      </p:sp>
      <p:sp>
        <p:nvSpPr>
          <p:cNvPr id="16387" name="矩形 4"/>
          <p:cNvSpPr/>
          <p:nvPr/>
        </p:nvSpPr>
        <p:spPr>
          <a:xfrm>
            <a:off x="1220788" y="295275"/>
            <a:ext cx="6878637" cy="460375"/>
          </a:xfrm>
          <a:prstGeom prst="rect">
            <a:avLst/>
          </a:prstGeom>
          <a:noFill/>
          <a:ln w="9525">
            <a:noFill/>
          </a:ln>
        </p:spPr>
        <p:txBody>
          <a:bodyPr wrap="square" anchor="t">
            <a:spAutoFit/>
          </a:bodyPr>
          <a:lstStyle/>
          <a:p>
            <a:r>
              <a:rPr lang="zh-CN" altLang="en-US" sz="2400" b="1" dirty="0">
                <a:solidFill>
                  <a:srgbClr val="004DA1"/>
                </a:solidFill>
                <a:latin typeface="微软雅黑" panose="020B0503020204020204" pitchFamily="34" charset="-122"/>
                <a:ea typeface="微软雅黑" panose="020B0503020204020204" pitchFamily="34" charset="-122"/>
                <a:sym typeface="等线" panose="02010600030101010101" charset="-122"/>
              </a:rPr>
              <a:t>新办纳税人减税降费政策专题</a:t>
            </a:r>
          </a:p>
        </p:txBody>
      </p:sp>
    </p:spTree>
  </p:cSld>
  <p:clrMapOvr>
    <a:masterClrMapping/>
  </p:clrMapOvr>
  <p:transition spd="slow">
    <p:push dir="u"/>
  </p:transition>
  <p:timing>
    <p:tnLst>
      <p:par>
        <p:cTn id="1" dur="indefinite" restart="never" nodeType="tmRoot"/>
      </p:par>
    </p:tnLst>
    <p:bldLst>
      <p:bldP spid="86" grpId="0" bldLvl="0" animBg="1"/>
      <p:bldP spid="87" grpId="0" bldLvl="0" animBg="1"/>
      <p:bldP spid="88" grpId="0" bldLvl="0" animBg="1"/>
      <p:bldP spid="89" grpId="0" bldLvl="0" animBg="1"/>
      <p:bldP spid="90" grpId="0" bldLvl="0" animBg="1"/>
      <p:bldP spid="108" grpId="0"/>
      <p:bldP spid="5" grpId="0"/>
      <p:bldP spid="26" grpId="0"/>
      <p:bldP spid="2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C:\Users\apple\Desktop\微信截图_20190815124429.png微信截图_20190815124429"/>
          <p:cNvPicPr>
            <a:picLocks noChangeAspect="1"/>
          </p:cNvPicPr>
          <p:nvPr>
            <p:custDataLst>
              <p:tags r:id="rId1"/>
            </p:custDataLst>
          </p:nvPr>
        </p:nvPicPr>
        <p:blipFill>
          <a:blip r:embed="rId3" cstate="print"/>
          <a:srcRect l="5721" t="2662" r="1157" b="-1193"/>
          <a:stretch>
            <a:fillRect/>
          </a:stretch>
        </p:blipFill>
        <p:spPr>
          <a:xfrm>
            <a:off x="438150" y="1002665"/>
            <a:ext cx="4702810" cy="3619500"/>
          </a:xfrm>
          <a:prstGeom prst="round2DiagRect">
            <a:avLst/>
          </a:prstGeom>
        </p:spPr>
      </p:pic>
      <p:sp>
        <p:nvSpPr>
          <p:cNvPr id="11" name="矩形 10"/>
          <p:cNvSpPr/>
          <p:nvPr/>
        </p:nvSpPr>
        <p:spPr>
          <a:xfrm flipH="1">
            <a:off x="5227320" y="0"/>
            <a:ext cx="5227024" cy="607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Noto Sans S Chinese Bold" panose="020B0800000000000000" pitchFamily="34" charset="-122"/>
              <a:ea typeface="Noto Sans S Chinese Bold" panose="020B0800000000000000" pitchFamily="34" charset="-122"/>
            </a:endParaRPr>
          </a:p>
        </p:txBody>
      </p:sp>
      <p:sp>
        <p:nvSpPr>
          <p:cNvPr id="13" name="TextBox 44"/>
          <p:cNvSpPr txBox="1"/>
          <p:nvPr/>
        </p:nvSpPr>
        <p:spPr>
          <a:xfrm>
            <a:off x="6562804" y="1073530"/>
            <a:ext cx="2717800" cy="1783715"/>
          </a:xfrm>
          <a:prstGeom prst="rect">
            <a:avLst/>
          </a:prstGeom>
          <a:noFill/>
          <a:ln>
            <a:noFill/>
          </a:ln>
        </p:spPr>
        <p:txBody>
          <a:bodyPr wrap="square" rtlCol="0">
            <a:spAutoFit/>
          </a:bodyPr>
          <a:lstStyle/>
          <a:p>
            <a:pPr algn="ctr"/>
            <a:r>
              <a:rPr lang="en-US" altLang="zh-CN" sz="11000" b="1" spc="600" dirty="0">
                <a:solidFill>
                  <a:schemeClr val="accent2"/>
                </a:solidFill>
                <a:latin typeface="微软雅黑" panose="020B0503020204020204" pitchFamily="34" charset="-122"/>
                <a:ea typeface="微软雅黑" panose="020B0503020204020204" pitchFamily="34" charset="-122"/>
              </a:rPr>
              <a:t>03</a:t>
            </a:r>
          </a:p>
        </p:txBody>
      </p:sp>
      <p:sp>
        <p:nvSpPr>
          <p:cNvPr id="14" name="文本框 13"/>
          <p:cNvSpPr txBox="1"/>
          <p:nvPr/>
        </p:nvSpPr>
        <p:spPr>
          <a:xfrm>
            <a:off x="6713937" y="2869646"/>
            <a:ext cx="2519680" cy="706755"/>
          </a:xfrm>
          <a:prstGeom prst="rect">
            <a:avLst/>
          </a:prstGeom>
          <a:noFill/>
        </p:spPr>
        <p:txBody>
          <a:bodyPr wrap="none" rtlCol="0">
            <a:spAutoFit/>
            <a:scene3d>
              <a:camera prst="orthographicFront"/>
              <a:lightRig rig="threePt" dir="t"/>
            </a:scene3d>
            <a:sp3d contourW="12700"/>
          </a:bodyPr>
          <a:lstStyle/>
          <a:p>
            <a:pPr algn="ctr"/>
            <a:r>
              <a:rPr lang="zh-CN" altLang="en-US" sz="4000" b="1" spc="600" dirty="0">
                <a:solidFill>
                  <a:schemeClr val="accent1"/>
                </a:solidFill>
                <a:latin typeface="微软雅黑" panose="020B0503020204020204" pitchFamily="34" charset="-122"/>
                <a:ea typeface="微软雅黑" panose="020B0503020204020204" pitchFamily="34" charset="-122"/>
              </a:rPr>
              <a:t>其他税费</a:t>
            </a:r>
          </a:p>
        </p:txBody>
      </p:sp>
    </p:spTree>
  </p:cSld>
  <p:clrMapOvr>
    <a:masterClrMapping/>
  </p:clrMapOvr>
  <p:transition spd="med">
    <p:fade/>
  </p:transition>
  <p:timing>
    <p:tnLst>
      <p:par>
        <p:cTn id="1" dur="indefinite" restart="never" nodeType="tmRoot"/>
      </p:par>
    </p:tnLst>
    <p:bldLst>
      <p:bldP spid="11" grpId="0" bldLvl="0" animBg="1"/>
      <p:bldP spid="13" grpId="0"/>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24"/>
          <p:cNvSpPr/>
          <p:nvPr/>
        </p:nvSpPr>
        <p:spPr>
          <a:xfrm>
            <a:off x="622300" y="1193800"/>
            <a:ext cx="10717213" cy="553085"/>
          </a:xfrm>
          <a:prstGeom prst="rect">
            <a:avLst/>
          </a:prstGeom>
          <a:solidFill>
            <a:srgbClr val="004DA1"/>
          </a:solidFill>
          <a:ln w="9525">
            <a:noFill/>
          </a:ln>
        </p:spPr>
        <p:txBody>
          <a:bodyPr wrap="square" anchor="t">
            <a:spAutoFit/>
          </a:bodyPr>
          <a:lstStyle/>
          <a:p>
            <a:pPr algn="ctr" defTabSz="914400"/>
            <a:r>
              <a:rPr lang="zh-CN" altLang="en-US" sz="3000" b="1" dirty="0">
                <a:solidFill>
                  <a:schemeClr val="bg1"/>
                </a:solidFill>
                <a:latin typeface="微软雅黑" panose="020B0503020204020204" pitchFamily="34" charset="-122"/>
                <a:ea typeface="微软雅黑" panose="020B0503020204020204" pitchFamily="34" charset="-122"/>
              </a:rPr>
              <a:t>新办小规模纳税人</a:t>
            </a:r>
            <a:r>
              <a:rPr lang="en-US" altLang="zh-CN" sz="3000" b="1" dirty="0">
                <a:solidFill>
                  <a:schemeClr val="bg1"/>
                </a:solidFill>
                <a:latin typeface="微软雅黑" panose="020B0503020204020204" pitchFamily="34" charset="-122"/>
                <a:ea typeface="微软雅黑" panose="020B0503020204020204" pitchFamily="34" charset="-122"/>
              </a:rPr>
              <a:t>“</a:t>
            </a:r>
            <a:r>
              <a:rPr lang="zh-CN" altLang="en-US" sz="3000" b="1" dirty="0">
                <a:solidFill>
                  <a:schemeClr val="bg1"/>
                </a:solidFill>
                <a:latin typeface="微软雅黑" panose="020B0503020204020204" pitchFamily="34" charset="-122"/>
                <a:ea typeface="微软雅黑" panose="020B0503020204020204" pitchFamily="34" charset="-122"/>
              </a:rPr>
              <a:t>普惠</a:t>
            </a:r>
            <a:r>
              <a:rPr lang="en-US" altLang="zh-CN" sz="3000" b="1" dirty="0">
                <a:solidFill>
                  <a:schemeClr val="bg1"/>
                </a:solidFill>
                <a:latin typeface="微软雅黑" panose="020B0503020204020204" pitchFamily="34" charset="-122"/>
                <a:ea typeface="微软雅黑" panose="020B0503020204020204" pitchFamily="34" charset="-122"/>
              </a:rPr>
              <a:t>”</a:t>
            </a:r>
            <a:r>
              <a:rPr lang="zh-CN" altLang="en-US" sz="3000" b="1" dirty="0">
                <a:solidFill>
                  <a:schemeClr val="bg1"/>
                </a:solidFill>
                <a:latin typeface="微软雅黑" panose="020B0503020204020204" pitchFamily="34" charset="-122"/>
                <a:ea typeface="微软雅黑" panose="020B0503020204020204" pitchFamily="34" charset="-122"/>
              </a:rPr>
              <a:t>政策之</a:t>
            </a:r>
            <a:r>
              <a:rPr lang="en-US" altLang="zh-CN" sz="3000" b="1" dirty="0">
                <a:solidFill>
                  <a:schemeClr val="bg1"/>
                </a:solidFill>
                <a:latin typeface="微软雅黑" panose="020B0503020204020204" pitchFamily="34" charset="-122"/>
                <a:ea typeface="微软雅黑" panose="020B0503020204020204" pitchFamily="34" charset="-122"/>
              </a:rPr>
              <a:t>“</a:t>
            </a:r>
            <a:r>
              <a:rPr lang="zh-CN" altLang="en-US" sz="3000" b="1" dirty="0">
                <a:solidFill>
                  <a:schemeClr val="bg1"/>
                </a:solidFill>
                <a:latin typeface="微软雅黑" panose="020B0503020204020204" pitchFamily="34" charset="-122"/>
                <a:ea typeface="微软雅黑" panose="020B0503020204020204" pitchFamily="34" charset="-122"/>
              </a:rPr>
              <a:t>六税两费</a:t>
            </a:r>
            <a:r>
              <a:rPr lang="en-US" altLang="zh-CN" sz="3000" b="1" dirty="0">
                <a:solidFill>
                  <a:schemeClr val="bg1"/>
                </a:solidFill>
                <a:latin typeface="微软雅黑" panose="020B0503020204020204" pitchFamily="34" charset="-122"/>
                <a:ea typeface="微软雅黑" panose="020B0503020204020204" pitchFamily="34" charset="-122"/>
              </a:rPr>
              <a:t>”</a:t>
            </a:r>
          </a:p>
        </p:txBody>
      </p:sp>
      <p:sp>
        <p:nvSpPr>
          <p:cNvPr id="16387" name="矩形 4"/>
          <p:cNvSpPr/>
          <p:nvPr/>
        </p:nvSpPr>
        <p:spPr>
          <a:xfrm>
            <a:off x="1220788" y="295275"/>
            <a:ext cx="6878637" cy="460375"/>
          </a:xfrm>
          <a:prstGeom prst="rect">
            <a:avLst/>
          </a:prstGeom>
          <a:noFill/>
          <a:ln w="9525">
            <a:noFill/>
          </a:ln>
        </p:spPr>
        <p:txBody>
          <a:bodyPr wrap="square" anchor="t">
            <a:spAutoFit/>
          </a:bodyPr>
          <a:lstStyle/>
          <a:p>
            <a:r>
              <a:rPr lang="zh-CN" altLang="en-US" sz="2400" b="1" dirty="0">
                <a:solidFill>
                  <a:srgbClr val="004DA1"/>
                </a:solidFill>
                <a:latin typeface="微软雅黑" panose="020B0503020204020204" pitchFamily="34" charset="-122"/>
                <a:ea typeface="微软雅黑" panose="020B0503020204020204" pitchFamily="34" charset="-122"/>
                <a:sym typeface="等线" panose="02010600030101010101" charset="-122"/>
              </a:rPr>
              <a:t>新办纳税人减税降费政策专题</a:t>
            </a:r>
          </a:p>
        </p:txBody>
      </p:sp>
      <p:sp>
        <p:nvSpPr>
          <p:cNvPr id="2" name="文本框 2"/>
          <p:cNvSpPr txBox="1"/>
          <p:nvPr/>
        </p:nvSpPr>
        <p:spPr>
          <a:xfrm>
            <a:off x="737870" y="2219960"/>
            <a:ext cx="10716895" cy="4246245"/>
          </a:xfrm>
          <a:prstGeom prst="rect">
            <a:avLst/>
          </a:prstGeom>
          <a:noFill/>
          <a:ln w="9525">
            <a:noFill/>
          </a:ln>
        </p:spPr>
        <p:txBody>
          <a:bodyPr wrap="square">
            <a:spAutoFit/>
          </a:bodyPr>
          <a:lstStyle/>
          <a:p>
            <a:pPr>
              <a:lnSpc>
                <a:spcPct val="150000"/>
              </a:lnSpc>
            </a:pPr>
            <a:r>
              <a:rPr lang="en-US" altLang="zh-CN" sz="2000" b="1" dirty="0">
                <a:latin typeface="仿宋_GB2312" panose="02010609030101010101" charset="-122"/>
                <a:ea typeface="仿宋_GB2312" panose="02010609030101010101" charset="-122"/>
              </a:rPr>
              <a:t>    </a:t>
            </a:r>
            <a:r>
              <a:rPr sz="2000" b="1" dirty="0">
                <a:latin typeface="仿宋_GB2312" panose="02010609030101010101" charset="-122"/>
                <a:ea typeface="仿宋_GB2312" panose="02010609030101010101" charset="-122"/>
              </a:rPr>
              <a:t>自2019年1月1日至2021年12月31日，对广西增值税小规模纳税人的资源税、城市维护建设税、房产税、城镇土地使用税、印花税（不含证券交易印花税）、耕地占用税和教育费附加、地方教育附加减按50%征收，增值税小规模纳税人已依法享受国家资源税、城市维护建设税、房产税、城镇土地使用税、印花税、耕地占用税、教育费附加、地方教育附加其他优惠政策的，可叠加享受上述优惠政策。</a:t>
            </a:r>
          </a:p>
          <a:p>
            <a:pPr>
              <a:lnSpc>
                <a:spcPct val="150000"/>
              </a:lnSpc>
            </a:pPr>
            <a:r>
              <a:rPr sz="2000" b="1" dirty="0">
                <a:latin typeface="仿宋_GB2312" panose="02010609030101010101" charset="-122"/>
                <a:ea typeface="仿宋_GB2312" panose="02010609030101010101" charset="-122"/>
              </a:rPr>
              <a:t>    纳税人自行申报享受减征优惠，不需额外提交资料。</a:t>
            </a:r>
          </a:p>
          <a:p>
            <a:pPr>
              <a:lnSpc>
                <a:spcPct val="150000"/>
              </a:lnSpc>
            </a:pPr>
            <a:r>
              <a:rPr lang="zh-CN" sz="2000" b="1" dirty="0">
                <a:ln w="22225">
                  <a:solidFill>
                    <a:schemeClr val="accent2"/>
                  </a:solidFill>
                  <a:prstDash val="solid"/>
                </a:ln>
                <a:solidFill>
                  <a:schemeClr val="accent2">
                    <a:lumMod val="40000"/>
                    <a:lumOff val="60000"/>
                  </a:schemeClr>
                </a:solidFill>
                <a:effectLst/>
                <a:latin typeface="仿宋_GB2312" panose="02010609030101010101" charset="-122"/>
                <a:ea typeface="仿宋_GB2312" panose="02010609030101010101" charset="-122"/>
                <a:sym typeface="+mn-ea"/>
              </a:rPr>
              <a:t>    </a:t>
            </a:r>
            <a:r>
              <a:rPr lang="zh-CN" sz="2000" b="1" dirty="0">
                <a:solidFill>
                  <a:schemeClr val="tx1"/>
                </a:solidFill>
                <a:effectLst>
                  <a:outerShdw blurRad="38100" dist="19050" dir="2700000" algn="tl" rotWithShape="0">
                    <a:schemeClr val="dk1">
                      <a:alpha val="40000"/>
                    </a:schemeClr>
                  </a:outerShdw>
                </a:effectLst>
                <a:latin typeface="仿宋_GB2312" panose="02010609030101010101" charset="-122"/>
                <a:ea typeface="仿宋_GB2312" panose="02010609030101010101" charset="-122"/>
                <a:sym typeface="+mn-ea"/>
              </a:rPr>
              <a:t>其中的</a:t>
            </a:r>
            <a:r>
              <a:rPr lang="en-US" altLang="zh-CN" sz="2000" b="1" dirty="0">
                <a:solidFill>
                  <a:schemeClr val="tx1"/>
                </a:solidFill>
                <a:effectLst>
                  <a:outerShdw blurRad="38100" dist="19050" dir="2700000" algn="tl" rotWithShape="0">
                    <a:schemeClr val="dk1">
                      <a:alpha val="40000"/>
                    </a:schemeClr>
                  </a:outerShdw>
                </a:effectLst>
                <a:latin typeface="仿宋_GB2312" panose="02010609030101010101" charset="-122"/>
                <a:ea typeface="仿宋_GB2312" panose="02010609030101010101" charset="-122"/>
                <a:sym typeface="+mn-ea"/>
              </a:rPr>
              <a:t>“</a:t>
            </a:r>
            <a:r>
              <a:rPr lang="zh-CN" sz="2000" b="1" dirty="0">
                <a:solidFill>
                  <a:schemeClr val="tx1"/>
                </a:solidFill>
                <a:effectLst>
                  <a:outerShdw blurRad="38100" dist="19050" dir="2700000" algn="tl" rotWithShape="0">
                    <a:schemeClr val="dk1">
                      <a:alpha val="40000"/>
                    </a:schemeClr>
                  </a:outerShdw>
                </a:effectLst>
                <a:latin typeface="仿宋_GB2312" panose="02010609030101010101" charset="-122"/>
                <a:ea typeface="仿宋_GB2312" panose="02010609030101010101" charset="-122"/>
                <a:sym typeface="+mn-ea"/>
              </a:rPr>
              <a:t>城市维护建设费、教育费附加、地方教育附加</a:t>
            </a:r>
            <a:r>
              <a:rPr lang="en-US" altLang="zh-CN" sz="2000" b="1" dirty="0">
                <a:solidFill>
                  <a:schemeClr val="tx1"/>
                </a:solidFill>
                <a:effectLst>
                  <a:outerShdw blurRad="38100" dist="19050" dir="2700000" algn="tl" rotWithShape="0">
                    <a:schemeClr val="dk1">
                      <a:alpha val="40000"/>
                    </a:schemeClr>
                  </a:outerShdw>
                </a:effectLst>
                <a:latin typeface="仿宋_GB2312" panose="02010609030101010101" charset="-122"/>
                <a:ea typeface="仿宋_GB2312" panose="02010609030101010101" charset="-122"/>
                <a:sym typeface="+mn-ea"/>
              </a:rPr>
              <a:t>”</a:t>
            </a:r>
            <a:r>
              <a:rPr lang="zh-CN" sz="2000" b="1" dirty="0">
                <a:solidFill>
                  <a:schemeClr val="tx1"/>
                </a:solidFill>
                <a:effectLst>
                  <a:outerShdw blurRad="38100" dist="19050" dir="2700000" algn="tl" rotWithShape="0">
                    <a:schemeClr val="dk1">
                      <a:alpha val="40000"/>
                    </a:schemeClr>
                  </a:outerShdw>
                </a:effectLst>
                <a:latin typeface="仿宋_GB2312" panose="02010609030101010101" charset="-122"/>
                <a:ea typeface="仿宋_GB2312" panose="02010609030101010101" charset="-122"/>
                <a:sym typeface="+mn-ea"/>
              </a:rPr>
              <a:t>以增值税的纳税额作为计税依据同时征收。</a:t>
            </a:r>
            <a:r>
              <a:rPr sz="2000" b="1" dirty="0">
                <a:solidFill>
                  <a:schemeClr val="tx1"/>
                </a:solidFill>
                <a:latin typeface="仿宋_GB2312" panose="02010609030101010101" charset="-122"/>
                <a:ea typeface="仿宋_GB2312" panose="02010609030101010101" charset="-122"/>
              </a:rPr>
              <a:t>  </a:t>
            </a:r>
            <a:endParaRPr sz="2000" b="1" dirty="0">
              <a:latin typeface="仿宋_GB2312" panose="02010609030101010101" charset="-122"/>
              <a:ea typeface="仿宋_GB2312" panose="02010609030101010101" charset="-122"/>
            </a:endParaRPr>
          </a:p>
          <a:p>
            <a:pPr>
              <a:lnSpc>
                <a:spcPct val="150000"/>
              </a:lnSpc>
            </a:pPr>
            <a:r>
              <a:rPr lang="en-US" altLang="zh-CN" sz="2000" b="1" dirty="0">
                <a:latin typeface="仿宋_GB2312" panose="02010609030101010101" charset="-122"/>
                <a:ea typeface="仿宋_GB2312" panose="02010609030101010101" charset="-122"/>
              </a:rPr>
              <a:t>    </a:t>
            </a:r>
            <a:endParaRPr lang="zh-CN" altLang="en-US" sz="2000" b="1" dirty="0">
              <a:latin typeface="仿宋_GB2312" panose="02010609030101010101" charset="-122"/>
              <a:ea typeface="仿宋_GB2312" panose="02010609030101010101" charset="-122"/>
            </a:endParaRPr>
          </a:p>
        </p:txBody>
      </p:sp>
    </p:spTree>
    <p:custDataLst>
      <p:tags r:id="rId1"/>
    </p:custData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24"/>
          <p:cNvSpPr/>
          <p:nvPr/>
        </p:nvSpPr>
        <p:spPr>
          <a:xfrm>
            <a:off x="622300" y="1193800"/>
            <a:ext cx="10717213" cy="553085"/>
          </a:xfrm>
          <a:prstGeom prst="rect">
            <a:avLst/>
          </a:prstGeom>
          <a:solidFill>
            <a:srgbClr val="004DA1"/>
          </a:solidFill>
          <a:ln w="9525">
            <a:noFill/>
          </a:ln>
        </p:spPr>
        <p:txBody>
          <a:bodyPr wrap="square" anchor="t">
            <a:spAutoFit/>
          </a:bodyPr>
          <a:lstStyle/>
          <a:p>
            <a:pPr algn="ctr" defTabSz="914400"/>
            <a:r>
              <a:rPr lang="zh-CN" altLang="en-US" sz="3000" b="1" dirty="0">
                <a:solidFill>
                  <a:schemeClr val="bg1"/>
                </a:solidFill>
                <a:latin typeface="微软雅黑" panose="020B0503020204020204" pitchFamily="34" charset="-122"/>
                <a:ea typeface="微软雅黑" panose="020B0503020204020204" pitchFamily="34" charset="-122"/>
              </a:rPr>
              <a:t>新办纳税人税收优惠之教育费附加、地方教育附加</a:t>
            </a:r>
          </a:p>
        </p:txBody>
      </p:sp>
      <p:sp>
        <p:nvSpPr>
          <p:cNvPr id="16387" name="矩形 4"/>
          <p:cNvSpPr/>
          <p:nvPr/>
        </p:nvSpPr>
        <p:spPr>
          <a:xfrm>
            <a:off x="1220788" y="295275"/>
            <a:ext cx="6878637" cy="460375"/>
          </a:xfrm>
          <a:prstGeom prst="rect">
            <a:avLst/>
          </a:prstGeom>
          <a:noFill/>
          <a:ln w="9525">
            <a:noFill/>
          </a:ln>
        </p:spPr>
        <p:txBody>
          <a:bodyPr wrap="square" anchor="t">
            <a:spAutoFit/>
          </a:bodyPr>
          <a:lstStyle/>
          <a:p>
            <a:r>
              <a:rPr lang="zh-CN" altLang="en-US" sz="2400" b="1" dirty="0">
                <a:solidFill>
                  <a:srgbClr val="004DA1"/>
                </a:solidFill>
                <a:latin typeface="微软雅黑" panose="020B0503020204020204" pitchFamily="34" charset="-122"/>
                <a:ea typeface="微软雅黑" panose="020B0503020204020204" pitchFamily="34" charset="-122"/>
                <a:sym typeface="等线" panose="02010600030101010101" charset="-122"/>
              </a:rPr>
              <a:t>新办纳税人减税降费政策专题</a:t>
            </a:r>
          </a:p>
        </p:txBody>
      </p:sp>
      <p:sp>
        <p:nvSpPr>
          <p:cNvPr id="2" name="文本框 2"/>
          <p:cNvSpPr txBox="1"/>
          <p:nvPr/>
        </p:nvSpPr>
        <p:spPr>
          <a:xfrm>
            <a:off x="737870" y="2219960"/>
            <a:ext cx="10716895" cy="1938020"/>
          </a:xfrm>
          <a:prstGeom prst="rect">
            <a:avLst/>
          </a:prstGeom>
          <a:noFill/>
          <a:ln w="9525">
            <a:noFill/>
          </a:ln>
        </p:spPr>
        <p:txBody>
          <a:bodyPr wrap="square">
            <a:spAutoFit/>
          </a:bodyPr>
          <a:lstStyle/>
          <a:p>
            <a:pPr>
              <a:lnSpc>
                <a:spcPct val="150000"/>
              </a:lnSpc>
            </a:pPr>
            <a:r>
              <a:rPr lang="en-US" altLang="zh-CN" sz="2000" b="1" dirty="0">
                <a:latin typeface="仿宋_GB2312" panose="02010609030101010101" charset="-122"/>
                <a:ea typeface="仿宋_GB2312" panose="02010609030101010101" charset="-122"/>
              </a:rPr>
              <a:t>    </a:t>
            </a:r>
            <a:r>
              <a:rPr sz="2000" b="1" dirty="0">
                <a:latin typeface="仿宋_GB2312" panose="02010609030101010101" charset="-122"/>
                <a:ea typeface="仿宋_GB2312" panose="02010609030101010101" charset="-122"/>
              </a:rPr>
              <a:t>按月纳税的月销售额不超过10万元（按季度纳税的季度销售额不超过30万元）的缴纳义务人，免征教育费附加、地方教育附加。</a:t>
            </a:r>
          </a:p>
          <a:p>
            <a:pPr>
              <a:lnSpc>
                <a:spcPct val="150000"/>
              </a:lnSpc>
            </a:pPr>
            <a:r>
              <a:rPr sz="2000" b="1" dirty="0">
                <a:latin typeface="仿宋_GB2312" panose="02010609030101010101" charset="-122"/>
                <a:ea typeface="仿宋_GB2312" panose="02010609030101010101" charset="-122"/>
              </a:rPr>
              <a:t>     </a:t>
            </a:r>
            <a:r>
              <a:rPr lang="zh-CN" sz="2000" b="1" dirty="0">
                <a:latin typeface="仿宋_GB2312" panose="02010609030101010101" charset="-122"/>
                <a:ea typeface="仿宋_GB2312" panose="02010609030101010101" charset="-122"/>
              </a:rPr>
              <a:t>一般纳税人和小规模纳税人都能按该条款享受优惠。</a:t>
            </a:r>
            <a:endParaRPr sz="2000" b="1" dirty="0">
              <a:latin typeface="仿宋_GB2312" panose="02010609030101010101" charset="-122"/>
              <a:ea typeface="仿宋_GB2312" panose="02010609030101010101" charset="-122"/>
            </a:endParaRPr>
          </a:p>
          <a:p>
            <a:pPr>
              <a:lnSpc>
                <a:spcPct val="150000"/>
              </a:lnSpc>
            </a:pPr>
            <a:r>
              <a:rPr lang="en-US" altLang="zh-CN" sz="2000" b="1" dirty="0">
                <a:latin typeface="仿宋_GB2312" panose="02010609030101010101" charset="-122"/>
                <a:ea typeface="仿宋_GB2312" panose="02010609030101010101" charset="-122"/>
              </a:rPr>
              <a:t>    </a:t>
            </a:r>
            <a:endParaRPr lang="zh-CN" altLang="en-US" sz="2000" b="1" dirty="0">
              <a:latin typeface="仿宋_GB2312" panose="02010609030101010101" charset="-122"/>
              <a:ea typeface="仿宋_GB2312" panose="02010609030101010101" charset="-122"/>
            </a:endParaRPr>
          </a:p>
        </p:txBody>
      </p:sp>
    </p:spTree>
    <p:custDataLst>
      <p:tags r:id="rId1"/>
    </p:custData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24"/>
          <p:cNvSpPr/>
          <p:nvPr/>
        </p:nvSpPr>
        <p:spPr>
          <a:xfrm>
            <a:off x="622300" y="1193800"/>
            <a:ext cx="10717213" cy="553085"/>
          </a:xfrm>
          <a:prstGeom prst="rect">
            <a:avLst/>
          </a:prstGeom>
          <a:solidFill>
            <a:srgbClr val="004DA1"/>
          </a:solidFill>
          <a:ln w="9525">
            <a:noFill/>
          </a:ln>
        </p:spPr>
        <p:txBody>
          <a:bodyPr wrap="square" anchor="t">
            <a:spAutoFit/>
          </a:bodyPr>
          <a:lstStyle/>
          <a:p>
            <a:pPr algn="ctr" defTabSz="914400"/>
            <a:r>
              <a:rPr lang="zh-CN" altLang="en-US" sz="3000" b="1" dirty="0">
                <a:solidFill>
                  <a:schemeClr val="bg1"/>
                </a:solidFill>
                <a:latin typeface="微软雅黑" panose="020B0503020204020204" pitchFamily="34" charset="-122"/>
                <a:ea typeface="微软雅黑" panose="020B0503020204020204" pitchFamily="34" charset="-122"/>
              </a:rPr>
              <a:t>新办纳税人税收优惠之残疾人保障金</a:t>
            </a:r>
          </a:p>
        </p:txBody>
      </p:sp>
      <p:sp>
        <p:nvSpPr>
          <p:cNvPr id="16387" name="矩形 4"/>
          <p:cNvSpPr/>
          <p:nvPr/>
        </p:nvSpPr>
        <p:spPr>
          <a:xfrm>
            <a:off x="1220788" y="295275"/>
            <a:ext cx="6878637" cy="460375"/>
          </a:xfrm>
          <a:prstGeom prst="rect">
            <a:avLst/>
          </a:prstGeom>
          <a:noFill/>
          <a:ln w="9525">
            <a:noFill/>
          </a:ln>
        </p:spPr>
        <p:txBody>
          <a:bodyPr wrap="square" anchor="t">
            <a:spAutoFit/>
          </a:bodyPr>
          <a:lstStyle/>
          <a:p>
            <a:r>
              <a:rPr lang="zh-CN" altLang="en-US" sz="2400" b="1" dirty="0">
                <a:solidFill>
                  <a:srgbClr val="004DA1"/>
                </a:solidFill>
                <a:latin typeface="微软雅黑" panose="020B0503020204020204" pitchFamily="34" charset="-122"/>
                <a:ea typeface="微软雅黑" panose="020B0503020204020204" pitchFamily="34" charset="-122"/>
                <a:sym typeface="等线" panose="02010600030101010101" charset="-122"/>
              </a:rPr>
              <a:t>新办纳税人减税降费政策专题</a:t>
            </a:r>
          </a:p>
        </p:txBody>
      </p:sp>
      <p:sp>
        <p:nvSpPr>
          <p:cNvPr id="2" name="文本框 2"/>
          <p:cNvSpPr txBox="1"/>
          <p:nvPr/>
        </p:nvSpPr>
        <p:spPr>
          <a:xfrm>
            <a:off x="737870" y="2219960"/>
            <a:ext cx="10716895" cy="2861310"/>
          </a:xfrm>
          <a:prstGeom prst="rect">
            <a:avLst/>
          </a:prstGeom>
          <a:noFill/>
          <a:ln w="9525">
            <a:noFill/>
          </a:ln>
        </p:spPr>
        <p:txBody>
          <a:bodyPr wrap="square">
            <a:spAutoFit/>
          </a:bodyPr>
          <a:lstStyle/>
          <a:p>
            <a:pPr>
              <a:lnSpc>
                <a:spcPct val="150000"/>
              </a:lnSpc>
            </a:pPr>
            <a:r>
              <a:rPr lang="en-US" altLang="zh-CN" sz="2000" b="1" dirty="0">
                <a:latin typeface="仿宋_GB2312" panose="02010609030101010101" charset="-122"/>
                <a:ea typeface="仿宋_GB2312" panose="02010609030101010101" charset="-122"/>
              </a:rPr>
              <a:t>    2020</a:t>
            </a:r>
            <a:r>
              <a:rPr lang="zh-CN" altLang="en-US" sz="2000" b="1" dirty="0">
                <a:latin typeface="仿宋_GB2312" panose="02010609030101010101" charset="-122"/>
                <a:ea typeface="仿宋_GB2312" panose="02010609030101010101" charset="-122"/>
              </a:rPr>
              <a:t>年</a:t>
            </a:r>
            <a:r>
              <a:rPr lang="en-US" altLang="zh-CN" sz="2000" b="1" dirty="0">
                <a:latin typeface="仿宋_GB2312" panose="02010609030101010101" charset="-122"/>
                <a:ea typeface="仿宋_GB2312" panose="02010609030101010101" charset="-122"/>
              </a:rPr>
              <a:t>1</a:t>
            </a:r>
            <a:r>
              <a:rPr lang="zh-CN" altLang="en-US" sz="2000" b="1" dirty="0">
                <a:latin typeface="仿宋_GB2312" panose="02010609030101010101" charset="-122"/>
                <a:ea typeface="仿宋_GB2312" panose="02010609030101010101" charset="-122"/>
              </a:rPr>
              <a:t>月</a:t>
            </a:r>
            <a:r>
              <a:rPr lang="en-US" altLang="zh-CN" sz="2000" b="1" dirty="0">
                <a:latin typeface="仿宋_GB2312" panose="02010609030101010101" charset="-122"/>
                <a:ea typeface="仿宋_GB2312" panose="02010609030101010101" charset="-122"/>
              </a:rPr>
              <a:t>1</a:t>
            </a:r>
            <a:r>
              <a:rPr lang="zh-CN" altLang="en-US" sz="2000" b="1" dirty="0">
                <a:latin typeface="仿宋_GB2312" panose="02010609030101010101" charset="-122"/>
                <a:ea typeface="仿宋_GB2312" panose="02010609030101010101" charset="-122"/>
              </a:rPr>
              <a:t>日起，</a:t>
            </a:r>
            <a:r>
              <a:rPr lang="en-US" altLang="zh-CN" sz="2000" b="1" dirty="0">
                <a:latin typeface="仿宋_GB2312" panose="02010609030101010101" charset="-122"/>
                <a:ea typeface="仿宋_GB2312" panose="02010609030101010101" charset="-122"/>
              </a:rPr>
              <a:t>暂免征收小微企业残保金。</a:t>
            </a:r>
          </a:p>
          <a:p>
            <a:pPr>
              <a:lnSpc>
                <a:spcPct val="150000"/>
              </a:lnSpc>
            </a:pPr>
            <a:r>
              <a:rPr lang="en-US" altLang="zh-CN" sz="2000" b="1" dirty="0">
                <a:latin typeface="仿宋_GB2312" panose="02010609030101010101" charset="-122"/>
                <a:ea typeface="仿宋_GB2312" panose="02010609030101010101" charset="-122"/>
              </a:rPr>
              <a:t>    对在职职工总数30人（含）以下的企业，暂免征收残保金。</a:t>
            </a:r>
          </a:p>
          <a:p>
            <a:pPr>
              <a:lnSpc>
                <a:spcPct val="150000"/>
              </a:lnSpc>
            </a:pPr>
            <a:r>
              <a:rPr lang="en-US" altLang="zh-CN" sz="2000" b="1" dirty="0">
                <a:latin typeface="仿宋_GB2312" panose="02010609030101010101" charset="-122"/>
                <a:ea typeface="仿宋_GB2312" panose="02010609030101010101" charset="-122"/>
              </a:rPr>
              <a:t>    将残保金由单一标准征收调整为分档征收，用人单位安排残疾人就业比例1%（含）以上但低于1.5%，三年内按应缴费额50%征收；1%以下的，三年内按应缴费额90%征收。</a:t>
            </a:r>
          </a:p>
          <a:p>
            <a:pPr>
              <a:lnSpc>
                <a:spcPct val="150000"/>
              </a:lnSpc>
            </a:pPr>
            <a:r>
              <a:rPr sz="2000" b="1" dirty="0">
                <a:latin typeface="仿宋_GB2312" panose="02010609030101010101" charset="-122"/>
                <a:ea typeface="仿宋_GB2312" panose="02010609030101010101" charset="-122"/>
              </a:rPr>
              <a:t>    </a:t>
            </a:r>
            <a:r>
              <a:rPr lang="zh-CN" sz="2000" b="1" dirty="0">
                <a:latin typeface="仿宋_GB2312" panose="02010609030101010101" charset="-122"/>
                <a:ea typeface="仿宋_GB2312" panose="02010609030101010101" charset="-122"/>
              </a:rPr>
              <a:t>残保金按年计算，广西纳税人按年一次性缴纳，</a:t>
            </a:r>
            <a:r>
              <a:rPr lang="zh-CN" altLang="en-US" sz="2000" b="1" dirty="0">
                <a:latin typeface="仿宋_GB2312" panose="02010609030101010101" charset="-122"/>
                <a:ea typeface="仿宋_GB2312" panose="02010609030101010101" charset="-122"/>
              </a:rPr>
              <a:t>应于每年</a:t>
            </a:r>
            <a:r>
              <a:rPr lang="en-US" altLang="zh-CN" sz="2000" b="1" dirty="0">
                <a:latin typeface="仿宋_GB2312" panose="02010609030101010101" charset="-122"/>
                <a:ea typeface="仿宋_GB2312" panose="02010609030101010101" charset="-122"/>
              </a:rPr>
              <a:t>6</a:t>
            </a:r>
            <a:r>
              <a:rPr lang="zh-CN" altLang="en-US" sz="2000" b="1" dirty="0">
                <a:latin typeface="仿宋_GB2312" panose="02010609030101010101" charset="-122"/>
                <a:ea typeface="仿宋_GB2312" panose="02010609030101010101" charset="-122"/>
              </a:rPr>
              <a:t>月</a:t>
            </a:r>
            <a:r>
              <a:rPr lang="en-US" altLang="zh-CN" sz="2000" b="1" dirty="0">
                <a:latin typeface="仿宋_GB2312" panose="02010609030101010101" charset="-122"/>
                <a:ea typeface="仿宋_GB2312" panose="02010609030101010101" charset="-122"/>
              </a:rPr>
              <a:t>30</a:t>
            </a:r>
            <a:r>
              <a:rPr lang="zh-CN" altLang="en-US" sz="2000" b="1" dirty="0">
                <a:latin typeface="仿宋_GB2312" panose="02010609030101010101" charset="-122"/>
                <a:ea typeface="仿宋_GB2312" panose="02010609030101010101" charset="-122"/>
              </a:rPr>
              <a:t>日前申报缴纳。</a:t>
            </a:r>
            <a:endParaRPr sz="2000" b="1" dirty="0">
              <a:latin typeface="仿宋_GB2312" panose="02010609030101010101" charset="-122"/>
              <a:ea typeface="仿宋_GB2312" panose="02010609030101010101" charset="-122"/>
            </a:endParaRPr>
          </a:p>
          <a:p>
            <a:pPr>
              <a:lnSpc>
                <a:spcPct val="150000"/>
              </a:lnSpc>
            </a:pPr>
            <a:r>
              <a:rPr lang="en-US" altLang="zh-CN" sz="2000" b="1" dirty="0">
                <a:latin typeface="仿宋_GB2312" panose="02010609030101010101" charset="-122"/>
                <a:ea typeface="仿宋_GB2312" panose="02010609030101010101" charset="-122"/>
              </a:rPr>
              <a:t>    </a:t>
            </a:r>
            <a:endParaRPr lang="zh-CN" altLang="en-US" sz="2000" b="1" dirty="0">
              <a:latin typeface="仿宋_GB2312" panose="02010609030101010101" charset="-122"/>
              <a:ea typeface="仿宋_GB2312" panose="02010609030101010101" charset="-122"/>
            </a:endParaRPr>
          </a:p>
        </p:txBody>
      </p:sp>
    </p:spTree>
    <p:custDataLst>
      <p:tags r:id="rId1"/>
    </p:custDataLst>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24"/>
          <p:cNvSpPr/>
          <p:nvPr/>
        </p:nvSpPr>
        <p:spPr>
          <a:xfrm>
            <a:off x="622300" y="1193800"/>
            <a:ext cx="10717213" cy="553085"/>
          </a:xfrm>
          <a:prstGeom prst="rect">
            <a:avLst/>
          </a:prstGeom>
          <a:solidFill>
            <a:srgbClr val="004DA1"/>
          </a:solidFill>
          <a:ln w="9525">
            <a:noFill/>
          </a:ln>
        </p:spPr>
        <p:txBody>
          <a:bodyPr wrap="square" anchor="t">
            <a:spAutoFit/>
          </a:bodyPr>
          <a:lstStyle/>
          <a:p>
            <a:pPr algn="ctr" defTabSz="914400"/>
            <a:r>
              <a:rPr lang="zh-CN" altLang="en-US" sz="3000" b="1" dirty="0">
                <a:solidFill>
                  <a:schemeClr val="bg1"/>
                </a:solidFill>
                <a:latin typeface="微软雅黑" panose="020B0503020204020204" pitchFamily="34" charset="-122"/>
                <a:ea typeface="微软雅黑" panose="020B0503020204020204" pitchFamily="34" charset="-122"/>
              </a:rPr>
              <a:t>新办纳税人减税降费之降低社会保险费率</a:t>
            </a:r>
          </a:p>
        </p:txBody>
      </p:sp>
      <p:sp>
        <p:nvSpPr>
          <p:cNvPr id="16387" name="矩形 4"/>
          <p:cNvSpPr/>
          <p:nvPr/>
        </p:nvSpPr>
        <p:spPr>
          <a:xfrm>
            <a:off x="1220788" y="295275"/>
            <a:ext cx="6878637" cy="460375"/>
          </a:xfrm>
          <a:prstGeom prst="rect">
            <a:avLst/>
          </a:prstGeom>
          <a:noFill/>
          <a:ln w="9525">
            <a:noFill/>
          </a:ln>
        </p:spPr>
        <p:txBody>
          <a:bodyPr wrap="square" anchor="t">
            <a:spAutoFit/>
          </a:bodyPr>
          <a:lstStyle/>
          <a:p>
            <a:r>
              <a:rPr lang="zh-CN" altLang="en-US" sz="2400" b="1" dirty="0">
                <a:solidFill>
                  <a:srgbClr val="004DA1"/>
                </a:solidFill>
                <a:latin typeface="微软雅黑" panose="020B0503020204020204" pitchFamily="34" charset="-122"/>
                <a:ea typeface="微软雅黑" panose="020B0503020204020204" pitchFamily="34" charset="-122"/>
                <a:sym typeface="等线" panose="02010600030101010101" charset="-122"/>
              </a:rPr>
              <a:t>新办纳税人减税降费政策专题</a:t>
            </a:r>
          </a:p>
        </p:txBody>
      </p:sp>
      <p:sp>
        <p:nvSpPr>
          <p:cNvPr id="2" name="文本框 2"/>
          <p:cNvSpPr txBox="1"/>
          <p:nvPr/>
        </p:nvSpPr>
        <p:spPr>
          <a:xfrm>
            <a:off x="622300" y="1823720"/>
            <a:ext cx="10716895" cy="5169535"/>
          </a:xfrm>
          <a:prstGeom prst="rect">
            <a:avLst/>
          </a:prstGeom>
          <a:noFill/>
          <a:ln w="9525">
            <a:noFill/>
          </a:ln>
        </p:spPr>
        <p:txBody>
          <a:bodyPr wrap="square">
            <a:spAutoFit/>
          </a:bodyPr>
          <a:lstStyle/>
          <a:p>
            <a:pPr>
              <a:lnSpc>
                <a:spcPct val="150000"/>
              </a:lnSpc>
            </a:pPr>
            <a:r>
              <a:rPr lang="en-US" altLang="zh-CN" sz="2000" b="1" dirty="0">
                <a:latin typeface="仿宋_GB2312" panose="02010609030101010101" charset="-122"/>
                <a:ea typeface="仿宋_GB2312" panose="02010609030101010101" charset="-122"/>
              </a:rPr>
              <a:t>    </a:t>
            </a:r>
            <a:r>
              <a:rPr sz="2000" b="1" dirty="0">
                <a:latin typeface="仿宋_GB2312" panose="02010609030101010101" charset="-122"/>
                <a:ea typeface="仿宋_GB2312" panose="02010609030101010101" charset="-122"/>
              </a:rPr>
              <a:t>1.降低社会保险费率:自2019年5月1日起，下调城镇职工基本养老保险单位缴费比例，目前单位缴费比例高于16%的省份可降至16%。</a:t>
            </a:r>
          </a:p>
          <a:p>
            <a:pPr>
              <a:lnSpc>
                <a:spcPct val="150000"/>
              </a:lnSpc>
            </a:pPr>
            <a:r>
              <a:rPr sz="2000" b="1" dirty="0">
                <a:latin typeface="仿宋_GB2312" panose="02010609030101010101" charset="-122"/>
                <a:ea typeface="仿宋_GB2312" panose="02010609030101010101" charset="-122"/>
              </a:rPr>
              <a:t>    2.延长阶段性“两险”优惠：继续执行阶段性降低失业和工伤保险费率政策，延长阶段性降低失业保险费率和工伤保险费率的期限至2020年4月30日。</a:t>
            </a:r>
          </a:p>
          <a:p>
            <a:pPr>
              <a:lnSpc>
                <a:spcPct val="150000"/>
              </a:lnSpc>
            </a:pPr>
            <a:r>
              <a:rPr sz="2000" b="1" dirty="0">
                <a:latin typeface="仿宋_GB2312" panose="02010609030101010101" charset="-122"/>
                <a:ea typeface="仿宋_GB2312" panose="02010609030101010101" charset="-122"/>
              </a:rPr>
              <a:t>    3.调整社保缴费基数：调整就业人员平均工资计算口径。各省应以本省城镇非私营单位就业人员平均工资和城镇私营单位就业人员平均工资加权计算的全口径城镇单位就业人员平均工资，核定社保个人缴费基数上下限，合理降低部分参保人员和企业的社保缴费基数。完善个体工商户和灵活就业人员缴费基数政策。个体工商户和灵活就业人员参加企业职工基本养老保险，可以在本省全口径城镇单位就业人员平均工资的60%至300%之间选择适当的缴费基数。</a:t>
            </a:r>
          </a:p>
          <a:p>
            <a:pPr>
              <a:lnSpc>
                <a:spcPct val="150000"/>
              </a:lnSpc>
            </a:pPr>
            <a:endParaRPr sz="2000" b="1" dirty="0">
              <a:latin typeface="仿宋_GB2312" panose="02010609030101010101" charset="-122"/>
              <a:ea typeface="仿宋_GB2312" panose="02010609030101010101" charset="-122"/>
            </a:endParaRPr>
          </a:p>
          <a:p>
            <a:pPr>
              <a:lnSpc>
                <a:spcPct val="150000"/>
              </a:lnSpc>
            </a:pPr>
            <a:r>
              <a:rPr lang="en-US" altLang="zh-CN" sz="2000" b="1" dirty="0">
                <a:latin typeface="仿宋_GB2312" panose="02010609030101010101" charset="-122"/>
                <a:ea typeface="仿宋_GB2312" panose="02010609030101010101" charset="-122"/>
              </a:rPr>
              <a:t>    </a:t>
            </a:r>
            <a:endParaRPr lang="zh-CN" altLang="en-US" sz="2000" b="1" dirty="0">
              <a:latin typeface="仿宋_GB2312" panose="02010609030101010101" charset="-122"/>
              <a:ea typeface="仿宋_GB2312" panose="02010609030101010101" charset="-122"/>
            </a:endParaRPr>
          </a:p>
        </p:txBody>
      </p:sp>
    </p:spTree>
    <p:custDataLst>
      <p:tags r:id="rId1"/>
    </p:custData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662113" y="3767455"/>
            <a:ext cx="9242425" cy="922020"/>
          </a:xfrm>
          <a:prstGeom prst="rect">
            <a:avLst/>
          </a:prstGeom>
        </p:spPr>
        <p:txBody>
          <a:bodyPr wrap="square">
            <a:spAutoFit/>
          </a:bodyPr>
          <a:lstStyle/>
          <a:p>
            <a:pPr fontAlgn="auto"/>
            <a:r>
              <a:rPr lang="zh-CN" altLang="en-US" sz="5400" b="1" strike="noStrike" noProof="1">
                <a:solidFill>
                  <a:srgbClr val="004DA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ea"/>
                <a:sym typeface="+mn-lt"/>
              </a:rPr>
              <a:t>不同行业、群体的税收优惠</a:t>
            </a:r>
          </a:p>
        </p:txBody>
      </p:sp>
      <p:grpSp>
        <p:nvGrpSpPr>
          <p:cNvPr id="15362" name="组合 34"/>
          <p:cNvGrpSpPr/>
          <p:nvPr/>
        </p:nvGrpSpPr>
        <p:grpSpPr>
          <a:xfrm>
            <a:off x="4876800" y="1057275"/>
            <a:ext cx="2190750" cy="2214880"/>
            <a:chOff x="2872740" y="1722120"/>
            <a:chExt cx="683201" cy="691147"/>
          </a:xfrm>
        </p:grpSpPr>
        <p:sp>
          <p:nvSpPr>
            <p:cNvPr id="37" name="椭圆 36"/>
            <p:cNvSpPr/>
            <p:nvPr/>
          </p:nvSpPr>
          <p:spPr>
            <a:xfrm>
              <a:off x="2872740" y="1722120"/>
              <a:ext cx="683201" cy="683201"/>
            </a:xfrm>
            <a:prstGeom prst="ellipse">
              <a:avLst/>
            </a:prstGeom>
            <a:solidFill>
              <a:srgbClr val="004D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6600" strike="noStrike" noProof="1"/>
            </a:p>
          </p:txBody>
        </p:sp>
        <p:sp>
          <p:nvSpPr>
            <p:cNvPr id="15364" name="文本框 37"/>
            <p:cNvSpPr txBox="1"/>
            <p:nvPr/>
          </p:nvSpPr>
          <p:spPr>
            <a:xfrm>
              <a:off x="2872740" y="1722120"/>
              <a:ext cx="683201" cy="691147"/>
            </a:xfrm>
            <a:prstGeom prst="rect">
              <a:avLst/>
            </a:prstGeom>
            <a:noFill/>
            <a:ln w="9525">
              <a:noFill/>
            </a:ln>
          </p:spPr>
          <p:txBody>
            <a:bodyPr wrap="square" anchor="t">
              <a:spAutoFit/>
            </a:bodyPr>
            <a:lstStyle/>
            <a:p>
              <a:pPr algn="ctr"/>
              <a:r>
                <a:rPr lang="en-US" sz="13800" b="1" dirty="0">
                  <a:solidFill>
                    <a:schemeClr val="bg1"/>
                  </a:solidFill>
                  <a:latin typeface="微软雅黑" panose="020B0503020204020204" pitchFamily="34" charset="-122"/>
                  <a:ea typeface="微软雅黑" panose="020B0503020204020204" pitchFamily="34" charset="-122"/>
                  <a:sym typeface="等线" panose="02010600030101010101" charset="-122"/>
                </a:rPr>
                <a:t>3</a:t>
              </a:r>
            </a:p>
          </p:txBody>
        </p:sp>
      </p:grpSp>
    </p:spTree>
  </p:cSld>
  <p:clrMapOvr>
    <a:masterClrMapping/>
  </p:clrMapOvr>
  <p:transition spd="med">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C:\Users\apple\Desktop\微信截图_20190815124429.png微信截图_20190815124429"/>
          <p:cNvPicPr>
            <a:picLocks noChangeAspect="1"/>
          </p:cNvPicPr>
          <p:nvPr>
            <p:custDataLst>
              <p:tags r:id="rId1"/>
            </p:custDataLst>
          </p:nvPr>
        </p:nvPicPr>
        <p:blipFill>
          <a:blip r:embed="rId3" cstate="print"/>
          <a:srcRect l="5721" t="2662" r="1157" b="-1193"/>
          <a:stretch>
            <a:fillRect/>
          </a:stretch>
        </p:blipFill>
        <p:spPr>
          <a:xfrm>
            <a:off x="438150" y="1002665"/>
            <a:ext cx="4702810" cy="3619500"/>
          </a:xfrm>
          <a:prstGeom prst="round2DiagRect">
            <a:avLst/>
          </a:prstGeom>
        </p:spPr>
      </p:pic>
      <p:sp>
        <p:nvSpPr>
          <p:cNvPr id="11" name="矩形 10"/>
          <p:cNvSpPr/>
          <p:nvPr/>
        </p:nvSpPr>
        <p:spPr>
          <a:xfrm flipH="1">
            <a:off x="5227320" y="8890"/>
            <a:ext cx="5227024" cy="607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Noto Sans S Chinese Bold" panose="020B0800000000000000" pitchFamily="34" charset="-122"/>
              <a:ea typeface="Noto Sans S Chinese Bold" panose="020B0800000000000000" pitchFamily="34" charset="-122"/>
            </a:endParaRPr>
          </a:p>
        </p:txBody>
      </p:sp>
      <p:sp>
        <p:nvSpPr>
          <p:cNvPr id="13" name="TextBox 44"/>
          <p:cNvSpPr txBox="1"/>
          <p:nvPr/>
        </p:nvSpPr>
        <p:spPr>
          <a:xfrm>
            <a:off x="6562804" y="1073530"/>
            <a:ext cx="2717800" cy="1783715"/>
          </a:xfrm>
          <a:prstGeom prst="rect">
            <a:avLst/>
          </a:prstGeom>
          <a:noFill/>
          <a:ln>
            <a:noFill/>
          </a:ln>
        </p:spPr>
        <p:txBody>
          <a:bodyPr wrap="square" rtlCol="0">
            <a:spAutoFit/>
          </a:bodyPr>
          <a:lstStyle/>
          <a:p>
            <a:pPr algn="ctr"/>
            <a:r>
              <a:rPr lang="en-US" altLang="zh-CN" sz="11000" b="1" spc="600" dirty="0">
                <a:solidFill>
                  <a:schemeClr val="accent2"/>
                </a:solidFill>
                <a:latin typeface="微软雅黑" panose="020B0503020204020204" pitchFamily="34" charset="-122"/>
                <a:ea typeface="微软雅黑" panose="020B0503020204020204" pitchFamily="34" charset="-122"/>
              </a:rPr>
              <a:t>01</a:t>
            </a:r>
          </a:p>
        </p:txBody>
      </p:sp>
      <p:sp>
        <p:nvSpPr>
          <p:cNvPr id="14" name="文本框 13"/>
          <p:cNvSpPr txBox="1"/>
          <p:nvPr/>
        </p:nvSpPr>
        <p:spPr>
          <a:xfrm>
            <a:off x="5367736" y="2869646"/>
            <a:ext cx="5212080" cy="675640"/>
          </a:xfrm>
          <a:prstGeom prst="rect">
            <a:avLst/>
          </a:prstGeom>
          <a:noFill/>
        </p:spPr>
        <p:txBody>
          <a:bodyPr wrap="none" rtlCol="0">
            <a:spAutoFit/>
            <a:scene3d>
              <a:camera prst="orthographicFront"/>
              <a:lightRig rig="threePt" dir="t"/>
            </a:scene3d>
            <a:sp3d contourW="12700"/>
          </a:bodyPr>
          <a:lstStyle/>
          <a:p>
            <a:pPr algn="ctr"/>
            <a:r>
              <a:rPr lang="zh-CN" altLang="en-US" sz="3800" b="1" spc="600" dirty="0">
                <a:solidFill>
                  <a:schemeClr val="accent1"/>
                </a:solidFill>
                <a:latin typeface="微软雅黑" panose="020B0503020204020204" pitchFamily="34" charset="-122"/>
                <a:ea typeface="微软雅黑" panose="020B0503020204020204" pitchFamily="34" charset="-122"/>
              </a:rPr>
              <a:t>不同行业的税收优惠</a:t>
            </a:r>
          </a:p>
        </p:txBody>
      </p:sp>
    </p:spTree>
  </p:cSld>
  <p:clrMapOvr>
    <a:masterClrMapping/>
  </p:clrMapOvr>
  <p:transition spd="med">
    <p:fade/>
  </p:transition>
  <p:timing>
    <p:tnLst>
      <p:par>
        <p:cTn id="1" dur="indefinite" restart="never" nodeType="tmRoot"/>
      </p:par>
    </p:tnLst>
    <p:bldLst>
      <p:bldP spid="11" grpId="0" bldLvl="0" animBg="1"/>
      <p:bldP spid="13" grpId="0"/>
      <p:bldP spid="1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24"/>
          <p:cNvSpPr/>
          <p:nvPr/>
        </p:nvSpPr>
        <p:spPr>
          <a:xfrm>
            <a:off x="622300" y="1193800"/>
            <a:ext cx="10717213" cy="553085"/>
          </a:xfrm>
          <a:prstGeom prst="rect">
            <a:avLst/>
          </a:prstGeom>
          <a:solidFill>
            <a:srgbClr val="004DA1"/>
          </a:solidFill>
          <a:ln w="9525">
            <a:noFill/>
          </a:ln>
        </p:spPr>
        <p:txBody>
          <a:bodyPr wrap="square" anchor="t">
            <a:spAutoFit/>
          </a:bodyPr>
          <a:lstStyle/>
          <a:p>
            <a:pPr algn="ctr" defTabSz="914400"/>
            <a:r>
              <a:rPr lang="zh-CN" altLang="en-US" sz="3000" b="1" dirty="0">
                <a:solidFill>
                  <a:schemeClr val="bg1"/>
                </a:solidFill>
                <a:latin typeface="微软雅黑" panose="020B0503020204020204" pitchFamily="34" charset="-122"/>
                <a:ea typeface="微软雅黑" panose="020B0503020204020204" pitchFamily="34" charset="-122"/>
              </a:rPr>
              <a:t>行业分类之</a:t>
            </a:r>
            <a:r>
              <a:rPr lang="en-US" altLang="zh-CN" sz="3000" b="1" dirty="0">
                <a:solidFill>
                  <a:schemeClr val="bg1"/>
                </a:solidFill>
                <a:latin typeface="微软雅黑" panose="020B0503020204020204" pitchFamily="34" charset="-122"/>
                <a:ea typeface="微软雅黑" panose="020B0503020204020204" pitchFamily="34" charset="-122"/>
              </a:rPr>
              <a:t>“</a:t>
            </a:r>
            <a:r>
              <a:rPr lang="zh-CN" altLang="en-US" sz="3000" b="1" dirty="0">
                <a:solidFill>
                  <a:schemeClr val="bg1"/>
                </a:solidFill>
                <a:latin typeface="微软雅黑" panose="020B0503020204020204" pitchFamily="34" charset="-122"/>
                <a:ea typeface="微软雅黑" panose="020B0503020204020204" pitchFamily="34" charset="-122"/>
              </a:rPr>
              <a:t>四项服务</a:t>
            </a:r>
            <a:r>
              <a:rPr lang="en-US" altLang="zh-CN" sz="3000" b="1" dirty="0">
                <a:solidFill>
                  <a:schemeClr val="bg1"/>
                </a:solidFill>
                <a:latin typeface="微软雅黑" panose="020B0503020204020204" pitchFamily="34" charset="-122"/>
                <a:ea typeface="微软雅黑" panose="020B0503020204020204" pitchFamily="34" charset="-122"/>
              </a:rPr>
              <a:t>”</a:t>
            </a:r>
            <a:r>
              <a:rPr lang="zh-CN" altLang="en-US" sz="3000" b="1" dirty="0">
                <a:solidFill>
                  <a:schemeClr val="bg1"/>
                </a:solidFill>
                <a:latin typeface="微软雅黑" panose="020B0503020204020204" pitchFamily="34" charset="-122"/>
                <a:ea typeface="微软雅黑" panose="020B0503020204020204" pitchFamily="34" charset="-122"/>
              </a:rPr>
              <a:t>增值税优惠</a:t>
            </a:r>
          </a:p>
        </p:txBody>
      </p:sp>
      <p:sp>
        <p:nvSpPr>
          <p:cNvPr id="16387" name="矩形 4"/>
          <p:cNvSpPr/>
          <p:nvPr/>
        </p:nvSpPr>
        <p:spPr>
          <a:xfrm>
            <a:off x="1220788" y="295275"/>
            <a:ext cx="6878637" cy="460375"/>
          </a:xfrm>
          <a:prstGeom prst="rect">
            <a:avLst/>
          </a:prstGeom>
          <a:noFill/>
          <a:ln w="9525">
            <a:noFill/>
          </a:ln>
        </p:spPr>
        <p:txBody>
          <a:bodyPr wrap="square" anchor="t">
            <a:spAutoFit/>
          </a:bodyPr>
          <a:lstStyle/>
          <a:p>
            <a:r>
              <a:rPr lang="zh-CN" altLang="en-US" sz="2400" b="1" dirty="0">
                <a:solidFill>
                  <a:srgbClr val="004DA1"/>
                </a:solidFill>
                <a:latin typeface="微软雅黑" panose="020B0503020204020204" pitchFamily="34" charset="-122"/>
                <a:ea typeface="微软雅黑" panose="020B0503020204020204" pitchFamily="34" charset="-122"/>
                <a:sym typeface="等线" panose="02010600030101010101" charset="-122"/>
              </a:rPr>
              <a:t>新办纳税人减税降费政策专题</a:t>
            </a:r>
          </a:p>
        </p:txBody>
      </p:sp>
      <p:graphicFrame>
        <p:nvGraphicFramePr>
          <p:cNvPr id="5" name="图示 4"/>
          <p:cNvGraphicFramePr/>
          <p:nvPr/>
        </p:nvGraphicFramePr>
        <p:xfrm>
          <a:off x="622300" y="1929130"/>
          <a:ext cx="10716895" cy="418401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24"/>
          <p:cNvSpPr/>
          <p:nvPr/>
        </p:nvSpPr>
        <p:spPr>
          <a:xfrm>
            <a:off x="622300" y="1193800"/>
            <a:ext cx="10717213" cy="553085"/>
          </a:xfrm>
          <a:prstGeom prst="rect">
            <a:avLst/>
          </a:prstGeom>
          <a:solidFill>
            <a:srgbClr val="004DA1"/>
          </a:solidFill>
          <a:ln w="9525">
            <a:noFill/>
          </a:ln>
        </p:spPr>
        <p:txBody>
          <a:bodyPr wrap="square" anchor="t">
            <a:spAutoFit/>
          </a:bodyPr>
          <a:lstStyle/>
          <a:p>
            <a:pPr algn="ctr" defTabSz="914400"/>
            <a:r>
              <a:rPr lang="zh-CN" altLang="en-US" sz="3000" b="1" dirty="0">
                <a:solidFill>
                  <a:schemeClr val="bg1"/>
                </a:solidFill>
                <a:latin typeface="微软雅黑" panose="020B0503020204020204" pitchFamily="34" charset="-122"/>
                <a:ea typeface="微软雅黑" panose="020B0503020204020204" pitchFamily="34" charset="-122"/>
              </a:rPr>
              <a:t>行业分类之</a:t>
            </a:r>
            <a:r>
              <a:rPr lang="en-US" altLang="zh-CN" sz="3000" b="1" dirty="0">
                <a:solidFill>
                  <a:schemeClr val="bg1"/>
                </a:solidFill>
                <a:latin typeface="微软雅黑" panose="020B0503020204020204" pitchFamily="34" charset="-122"/>
                <a:ea typeface="微软雅黑" panose="020B0503020204020204" pitchFamily="34" charset="-122"/>
              </a:rPr>
              <a:t>“</a:t>
            </a:r>
            <a:r>
              <a:rPr lang="zh-CN" altLang="en-US" sz="3000" b="1" dirty="0">
                <a:solidFill>
                  <a:schemeClr val="bg1"/>
                </a:solidFill>
                <a:latin typeface="微软雅黑" panose="020B0503020204020204" pitchFamily="34" charset="-122"/>
                <a:ea typeface="微软雅黑" panose="020B0503020204020204" pitchFamily="34" charset="-122"/>
              </a:rPr>
              <a:t>生活性服务业</a:t>
            </a:r>
            <a:r>
              <a:rPr lang="en-US" altLang="zh-CN" sz="3000" b="1" dirty="0">
                <a:solidFill>
                  <a:schemeClr val="bg1"/>
                </a:solidFill>
                <a:latin typeface="微软雅黑" panose="020B0503020204020204" pitchFamily="34" charset="-122"/>
                <a:ea typeface="微软雅黑" panose="020B0503020204020204" pitchFamily="34" charset="-122"/>
              </a:rPr>
              <a:t>”</a:t>
            </a:r>
            <a:r>
              <a:rPr lang="zh-CN" altLang="en-US" sz="3000" b="1" dirty="0">
                <a:solidFill>
                  <a:schemeClr val="bg1"/>
                </a:solidFill>
                <a:latin typeface="微软雅黑" panose="020B0503020204020204" pitchFamily="34" charset="-122"/>
                <a:ea typeface="微软雅黑" panose="020B0503020204020204" pitchFamily="34" charset="-122"/>
              </a:rPr>
              <a:t>增值税优惠</a:t>
            </a:r>
          </a:p>
        </p:txBody>
      </p:sp>
      <p:sp>
        <p:nvSpPr>
          <p:cNvPr id="16387" name="矩形 4"/>
          <p:cNvSpPr/>
          <p:nvPr/>
        </p:nvSpPr>
        <p:spPr>
          <a:xfrm>
            <a:off x="1220788" y="295275"/>
            <a:ext cx="6878637" cy="460375"/>
          </a:xfrm>
          <a:prstGeom prst="rect">
            <a:avLst/>
          </a:prstGeom>
          <a:noFill/>
          <a:ln w="9525">
            <a:noFill/>
          </a:ln>
        </p:spPr>
        <p:txBody>
          <a:bodyPr wrap="square" anchor="t">
            <a:spAutoFit/>
          </a:bodyPr>
          <a:lstStyle/>
          <a:p>
            <a:r>
              <a:rPr lang="zh-CN" altLang="en-US" sz="2400" b="1" dirty="0">
                <a:solidFill>
                  <a:srgbClr val="004DA1"/>
                </a:solidFill>
                <a:latin typeface="微软雅黑" panose="020B0503020204020204" pitchFamily="34" charset="-122"/>
                <a:ea typeface="微软雅黑" panose="020B0503020204020204" pitchFamily="34" charset="-122"/>
                <a:sym typeface="等线" panose="02010600030101010101" charset="-122"/>
              </a:rPr>
              <a:t>新办纳税人减税降费政策专题</a:t>
            </a:r>
          </a:p>
        </p:txBody>
      </p:sp>
      <p:graphicFrame>
        <p:nvGraphicFramePr>
          <p:cNvPr id="2" name="图示 1"/>
          <p:cNvGraphicFramePr/>
          <p:nvPr/>
        </p:nvGraphicFramePr>
        <p:xfrm>
          <a:off x="1568450" y="1316990"/>
          <a:ext cx="8128000" cy="54184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4" name="图示 3"/>
          <p:cNvGraphicFramePr/>
          <p:nvPr/>
        </p:nvGraphicFramePr>
        <p:xfrm>
          <a:off x="5662930" y="2859405"/>
          <a:ext cx="4152265" cy="314706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ustDataLst>
      <p:tags r:id="rId1"/>
    </p:custData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24"/>
          <p:cNvSpPr/>
          <p:nvPr/>
        </p:nvSpPr>
        <p:spPr>
          <a:xfrm>
            <a:off x="622300" y="1193800"/>
            <a:ext cx="10717213" cy="553085"/>
          </a:xfrm>
          <a:prstGeom prst="rect">
            <a:avLst/>
          </a:prstGeom>
          <a:solidFill>
            <a:srgbClr val="004DA1"/>
          </a:solidFill>
          <a:ln w="9525">
            <a:noFill/>
          </a:ln>
        </p:spPr>
        <p:txBody>
          <a:bodyPr wrap="square" anchor="t">
            <a:spAutoFit/>
          </a:bodyPr>
          <a:lstStyle/>
          <a:p>
            <a:pPr algn="ctr" defTabSz="914400"/>
            <a:r>
              <a:rPr lang="zh-CN" altLang="en-US" sz="3000" b="1" dirty="0">
                <a:solidFill>
                  <a:schemeClr val="bg1"/>
                </a:solidFill>
                <a:latin typeface="微软雅黑" panose="020B0503020204020204" pitchFamily="34" charset="-122"/>
                <a:ea typeface="微软雅黑" panose="020B0503020204020204" pitchFamily="34" charset="-122"/>
                <a:sym typeface="+mn-ea"/>
              </a:rPr>
              <a:t>行业分类之</a:t>
            </a:r>
            <a:r>
              <a:rPr lang="en-US" altLang="zh-CN" sz="3000" b="1" dirty="0">
                <a:solidFill>
                  <a:schemeClr val="bg1"/>
                </a:solidFill>
                <a:latin typeface="微软雅黑" panose="020B0503020204020204" pitchFamily="34" charset="-122"/>
                <a:ea typeface="微软雅黑" panose="020B0503020204020204" pitchFamily="34" charset="-122"/>
                <a:sym typeface="+mn-ea"/>
              </a:rPr>
              <a:t>“</a:t>
            </a:r>
            <a:r>
              <a:rPr lang="zh-CN" altLang="en-US" sz="3000" b="1" dirty="0">
                <a:solidFill>
                  <a:schemeClr val="bg1"/>
                </a:solidFill>
                <a:latin typeface="微软雅黑" panose="020B0503020204020204" pitchFamily="34" charset="-122"/>
                <a:ea typeface="微软雅黑" panose="020B0503020204020204" pitchFamily="34" charset="-122"/>
                <a:sym typeface="+mn-ea"/>
              </a:rPr>
              <a:t>先进制造业</a:t>
            </a:r>
            <a:r>
              <a:rPr lang="en-US" altLang="zh-CN" sz="3000" b="1" dirty="0">
                <a:solidFill>
                  <a:schemeClr val="bg1"/>
                </a:solidFill>
                <a:latin typeface="微软雅黑" panose="020B0503020204020204" pitchFamily="34" charset="-122"/>
                <a:ea typeface="微软雅黑" panose="020B0503020204020204" pitchFamily="34" charset="-122"/>
                <a:sym typeface="+mn-ea"/>
              </a:rPr>
              <a:t>”</a:t>
            </a:r>
            <a:r>
              <a:rPr lang="zh-CN" altLang="en-US" sz="3000" b="1" dirty="0">
                <a:solidFill>
                  <a:schemeClr val="bg1"/>
                </a:solidFill>
                <a:latin typeface="微软雅黑" panose="020B0503020204020204" pitchFamily="34" charset="-122"/>
                <a:ea typeface="微软雅黑" panose="020B0503020204020204" pitchFamily="34" charset="-122"/>
                <a:sym typeface="+mn-ea"/>
              </a:rPr>
              <a:t>增值税优惠</a:t>
            </a:r>
            <a:endParaRPr lang="zh-CN" altLang="en-US" sz="3000" b="1" dirty="0">
              <a:solidFill>
                <a:schemeClr val="bg1"/>
              </a:solidFill>
              <a:latin typeface="微软雅黑" panose="020B0503020204020204" pitchFamily="34" charset="-122"/>
              <a:ea typeface="微软雅黑" panose="020B0503020204020204" pitchFamily="34" charset="-122"/>
            </a:endParaRPr>
          </a:p>
        </p:txBody>
      </p:sp>
      <p:sp>
        <p:nvSpPr>
          <p:cNvPr id="16387" name="矩形 4"/>
          <p:cNvSpPr/>
          <p:nvPr/>
        </p:nvSpPr>
        <p:spPr>
          <a:xfrm>
            <a:off x="1220788" y="295275"/>
            <a:ext cx="6878637" cy="460375"/>
          </a:xfrm>
          <a:prstGeom prst="rect">
            <a:avLst/>
          </a:prstGeom>
          <a:noFill/>
          <a:ln w="9525">
            <a:noFill/>
          </a:ln>
        </p:spPr>
        <p:txBody>
          <a:bodyPr wrap="square" anchor="t">
            <a:spAutoFit/>
          </a:bodyPr>
          <a:lstStyle/>
          <a:p>
            <a:r>
              <a:rPr lang="zh-CN" altLang="en-US" sz="2400" b="1" dirty="0">
                <a:solidFill>
                  <a:srgbClr val="004DA1"/>
                </a:solidFill>
                <a:latin typeface="微软雅黑" panose="020B0503020204020204" pitchFamily="34" charset="-122"/>
                <a:ea typeface="微软雅黑" panose="020B0503020204020204" pitchFamily="34" charset="-122"/>
                <a:sym typeface="等线" panose="02010600030101010101" charset="-122"/>
              </a:rPr>
              <a:t>新办纳税人减税降费政策专题</a:t>
            </a:r>
          </a:p>
        </p:txBody>
      </p:sp>
      <p:sp>
        <p:nvSpPr>
          <p:cNvPr id="2" name="文本框 2"/>
          <p:cNvSpPr txBox="1"/>
          <p:nvPr/>
        </p:nvSpPr>
        <p:spPr>
          <a:xfrm>
            <a:off x="622300" y="2419985"/>
            <a:ext cx="10716895" cy="2399665"/>
          </a:xfrm>
          <a:prstGeom prst="rect">
            <a:avLst/>
          </a:prstGeom>
          <a:noFill/>
          <a:ln w="9525">
            <a:noFill/>
          </a:ln>
        </p:spPr>
        <p:txBody>
          <a:bodyPr wrap="square">
            <a:spAutoFit/>
          </a:bodyPr>
          <a:lstStyle/>
          <a:p>
            <a:pPr>
              <a:lnSpc>
                <a:spcPct val="150000"/>
              </a:lnSpc>
            </a:pPr>
            <a:r>
              <a:rPr lang="en-US" altLang="zh-CN" sz="2000" b="1" dirty="0">
                <a:latin typeface="仿宋_GB2312" panose="02010609030101010101" charset="-122"/>
                <a:ea typeface="仿宋_GB2312" panose="02010609030101010101" charset="-122"/>
              </a:rPr>
              <a:t>    </a:t>
            </a:r>
            <a:r>
              <a:rPr sz="2000" b="1" dirty="0">
                <a:latin typeface="仿宋_GB2312" panose="02010609030101010101" charset="-122"/>
                <a:ea typeface="仿宋_GB2312" panose="02010609030101010101" charset="-122"/>
              </a:rPr>
              <a:t>自2019年6月1日起,符合</a:t>
            </a:r>
            <a:r>
              <a:rPr lang="zh-CN" sz="2000" b="1" dirty="0">
                <a:latin typeface="仿宋_GB2312" panose="02010609030101010101" charset="-122"/>
                <a:ea typeface="仿宋_GB2312" panose="02010609030101010101" charset="-122"/>
              </a:rPr>
              <a:t>一定</a:t>
            </a:r>
            <a:r>
              <a:rPr sz="2000" b="1" dirty="0">
                <a:latin typeface="仿宋_GB2312" panose="02010609030101010101" charset="-122"/>
                <a:ea typeface="仿宋_GB2312" panose="02010609030101010101" charset="-122"/>
              </a:rPr>
              <a:t>条件的部分先进制造业纳税人,可以自2019年7月及以后纳税申报期向主管税务机关申请退还增量留抵税额</a:t>
            </a:r>
            <a:r>
              <a:rPr lang="zh-CN" sz="2000" b="1" dirty="0">
                <a:latin typeface="仿宋_GB2312" panose="02010609030101010101" charset="-122"/>
                <a:ea typeface="仿宋_GB2312" panose="02010609030101010101" charset="-122"/>
              </a:rPr>
              <a:t>。</a:t>
            </a:r>
            <a:endParaRPr sz="2000" b="1" dirty="0">
              <a:latin typeface="仿宋_GB2312" panose="02010609030101010101" charset="-122"/>
              <a:ea typeface="仿宋_GB2312" panose="02010609030101010101" charset="-122"/>
            </a:endParaRPr>
          </a:p>
          <a:p>
            <a:pPr>
              <a:lnSpc>
                <a:spcPct val="150000"/>
              </a:lnSpc>
            </a:pPr>
            <a:r>
              <a:rPr sz="2000" b="1" dirty="0">
                <a:latin typeface="仿宋_GB2312" panose="02010609030101010101" charset="-122"/>
                <a:ea typeface="仿宋_GB2312" panose="02010609030101010101" charset="-122"/>
              </a:rPr>
              <a:t>    所称部分先进制造业纳税人,是指按照《国民经济行业分类》,生产并销售非金属矿物制品、通用设备、专用设备及计算机、通信和其他电子设备销售额占全部销售额的比重超过50%的纳税人。</a:t>
            </a:r>
            <a:r>
              <a:rPr lang="en-US" altLang="zh-CN" sz="2000" b="1" dirty="0">
                <a:latin typeface="仿宋_GB2312" panose="02010609030101010101" charset="-122"/>
                <a:ea typeface="仿宋_GB2312" panose="02010609030101010101" charset="-122"/>
              </a:rPr>
              <a:t>  </a:t>
            </a:r>
            <a:endParaRPr lang="zh-CN" altLang="en-US" sz="2000" b="1" dirty="0">
              <a:latin typeface="仿宋_GB2312" panose="02010609030101010101" charset="-122"/>
              <a:ea typeface="仿宋_GB2312" panose="02010609030101010101" charset="-122"/>
            </a:endParaRPr>
          </a:p>
        </p:txBody>
      </p:sp>
    </p:spTree>
    <p:custDataLst>
      <p:tags r:id="rId1"/>
    </p:custData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组合 13"/>
          <p:cNvGrpSpPr/>
          <p:nvPr/>
        </p:nvGrpSpPr>
        <p:grpSpPr>
          <a:xfrm>
            <a:off x="2692083" y="1569085"/>
            <a:ext cx="6861175" cy="708025"/>
            <a:chOff x="2872740" y="1722120"/>
            <a:chExt cx="6861175" cy="707886"/>
          </a:xfrm>
        </p:grpSpPr>
        <p:sp>
          <p:nvSpPr>
            <p:cNvPr id="4" name="文本框 3"/>
            <p:cNvSpPr txBox="1"/>
            <p:nvPr/>
          </p:nvSpPr>
          <p:spPr>
            <a:xfrm>
              <a:off x="3696970" y="1722138"/>
              <a:ext cx="6036945" cy="706616"/>
            </a:xfrm>
            <a:prstGeom prst="rect">
              <a:avLst/>
            </a:prstGeom>
            <a:noFill/>
          </p:spPr>
          <p:txBody>
            <a:bodyPr wrap="square" rtlCol="0">
              <a:spAutoFit/>
            </a:bodyPr>
            <a:lstStyle/>
            <a:p>
              <a:pPr fontAlgn="auto"/>
              <a:r>
                <a:rPr lang="zh-CN" altLang="en-US" sz="4000" b="1" noProof="1">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新办纳税人套餐</a:t>
              </a:r>
            </a:p>
          </p:txBody>
        </p:sp>
        <p:grpSp>
          <p:nvGrpSpPr>
            <p:cNvPr id="14340" name="组合 9"/>
            <p:cNvGrpSpPr/>
            <p:nvPr/>
          </p:nvGrpSpPr>
          <p:grpSpPr>
            <a:xfrm>
              <a:off x="2872740" y="1722120"/>
              <a:ext cx="683201" cy="707886"/>
              <a:chOff x="2872740" y="1722120"/>
              <a:chExt cx="683201" cy="707886"/>
            </a:xfrm>
          </p:grpSpPr>
          <p:sp>
            <p:nvSpPr>
              <p:cNvPr id="2" name="椭圆 1"/>
              <p:cNvSpPr/>
              <p:nvPr/>
            </p:nvSpPr>
            <p:spPr>
              <a:xfrm>
                <a:off x="2872740" y="1722120"/>
                <a:ext cx="683201" cy="683201"/>
              </a:xfrm>
              <a:prstGeom prst="ellipse">
                <a:avLst/>
              </a:prstGeom>
              <a:solidFill>
                <a:srgbClr val="004D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4342" name="文本框 8"/>
              <p:cNvSpPr txBox="1"/>
              <p:nvPr/>
            </p:nvSpPr>
            <p:spPr>
              <a:xfrm>
                <a:off x="2872740" y="1722120"/>
                <a:ext cx="683201" cy="707886"/>
              </a:xfrm>
              <a:prstGeom prst="rect">
                <a:avLst/>
              </a:prstGeom>
              <a:noFill/>
              <a:ln w="9525">
                <a:noFill/>
              </a:ln>
            </p:spPr>
            <p:txBody>
              <a:bodyPr wrap="square" anchor="t">
                <a:spAutoFit/>
              </a:bodyPr>
              <a:lstStyle/>
              <a:p>
                <a:pPr algn="ctr"/>
                <a:r>
                  <a:rPr lang="en-US" altLang="zh-CN" sz="4000" b="1" dirty="0">
                    <a:solidFill>
                      <a:schemeClr val="bg1"/>
                    </a:solidFill>
                    <a:latin typeface="微软雅黑" panose="020B0503020204020204" pitchFamily="34" charset="-122"/>
                    <a:ea typeface="微软雅黑" panose="020B0503020204020204" pitchFamily="34" charset="-122"/>
                    <a:sym typeface="等线" panose="02010600030101010101" charset="-122"/>
                  </a:rPr>
                  <a:t>1</a:t>
                </a:r>
                <a:endParaRPr lang="zh-CN" altLang="en-US" sz="4000" b="1" dirty="0">
                  <a:solidFill>
                    <a:schemeClr val="bg1"/>
                  </a:solidFill>
                  <a:latin typeface="微软雅黑" panose="020B0503020204020204" pitchFamily="34" charset="-122"/>
                  <a:ea typeface="微软雅黑" panose="020B0503020204020204" pitchFamily="34" charset="-122"/>
                  <a:sym typeface="等线" panose="02010600030101010101" charset="-122"/>
                </a:endParaRPr>
              </a:p>
            </p:txBody>
          </p:sp>
        </p:grpSp>
        <p:cxnSp>
          <p:nvCxnSpPr>
            <p:cNvPr id="12" name="直接连接符 11"/>
            <p:cNvCxnSpPr/>
            <p:nvPr/>
          </p:nvCxnSpPr>
          <p:spPr>
            <a:xfrm>
              <a:off x="3505200" y="2405321"/>
              <a:ext cx="535686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14344" name="组合 14"/>
          <p:cNvGrpSpPr/>
          <p:nvPr/>
        </p:nvGrpSpPr>
        <p:grpSpPr>
          <a:xfrm>
            <a:off x="2692083" y="2775903"/>
            <a:ext cx="6572250" cy="708025"/>
            <a:chOff x="2872740" y="1722120"/>
            <a:chExt cx="6571902" cy="707886"/>
          </a:xfrm>
        </p:grpSpPr>
        <p:sp>
          <p:nvSpPr>
            <p:cNvPr id="16" name="文本框 15"/>
            <p:cNvSpPr txBox="1"/>
            <p:nvPr/>
          </p:nvSpPr>
          <p:spPr>
            <a:xfrm>
              <a:off x="3696926" y="1723390"/>
              <a:ext cx="5747716" cy="706616"/>
            </a:xfrm>
            <a:prstGeom prst="rect">
              <a:avLst/>
            </a:prstGeom>
            <a:noFill/>
          </p:spPr>
          <p:txBody>
            <a:bodyPr wrap="square" rtlCol="0">
              <a:spAutoFit/>
            </a:bodyPr>
            <a:lstStyle/>
            <a:p>
              <a:pPr fontAlgn="auto"/>
              <a:r>
                <a:rPr lang="zh-CN" altLang="en-US" sz="4000" b="1" noProof="1">
                  <a:solidFill>
                    <a:srgbClr val="7030A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申报税种及期限的规定</a:t>
              </a:r>
            </a:p>
          </p:txBody>
        </p:sp>
        <p:grpSp>
          <p:nvGrpSpPr>
            <p:cNvPr id="14346" name="组合 16"/>
            <p:cNvGrpSpPr/>
            <p:nvPr/>
          </p:nvGrpSpPr>
          <p:grpSpPr>
            <a:xfrm>
              <a:off x="2872740" y="1722120"/>
              <a:ext cx="683201" cy="707886"/>
              <a:chOff x="2872740" y="1722120"/>
              <a:chExt cx="683201" cy="707886"/>
            </a:xfrm>
          </p:grpSpPr>
          <p:sp>
            <p:nvSpPr>
              <p:cNvPr id="19" name="椭圆 18"/>
              <p:cNvSpPr/>
              <p:nvPr/>
            </p:nvSpPr>
            <p:spPr>
              <a:xfrm>
                <a:off x="2872740" y="1722120"/>
                <a:ext cx="683201" cy="683201"/>
              </a:xfrm>
              <a:prstGeom prst="ellipse">
                <a:avLst/>
              </a:prstGeom>
              <a:solidFill>
                <a:srgbClr val="004D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14348" name="文本框 19"/>
              <p:cNvSpPr txBox="1"/>
              <p:nvPr/>
            </p:nvSpPr>
            <p:spPr>
              <a:xfrm>
                <a:off x="2872740" y="1722120"/>
                <a:ext cx="683201" cy="707886"/>
              </a:xfrm>
              <a:prstGeom prst="rect">
                <a:avLst/>
              </a:prstGeom>
              <a:noFill/>
              <a:ln w="9525">
                <a:noFill/>
              </a:ln>
            </p:spPr>
            <p:txBody>
              <a:bodyPr wrap="square" anchor="t">
                <a:spAutoFit/>
              </a:bodyPr>
              <a:lstStyle/>
              <a:p>
                <a:pPr algn="ctr"/>
                <a:r>
                  <a:rPr lang="en-US" altLang="zh-CN" sz="4000" b="1" dirty="0">
                    <a:solidFill>
                      <a:schemeClr val="bg1"/>
                    </a:solidFill>
                    <a:latin typeface="微软雅黑" panose="020B0503020204020204" pitchFamily="34" charset="-122"/>
                    <a:ea typeface="微软雅黑" panose="020B0503020204020204" pitchFamily="34" charset="-122"/>
                    <a:sym typeface="等线" panose="02010600030101010101" charset="-122"/>
                  </a:rPr>
                  <a:t>2</a:t>
                </a:r>
                <a:endParaRPr lang="zh-CN" altLang="en-US" sz="4000" b="1" dirty="0">
                  <a:solidFill>
                    <a:schemeClr val="bg1"/>
                  </a:solidFill>
                  <a:latin typeface="微软雅黑" panose="020B0503020204020204" pitchFamily="34" charset="-122"/>
                  <a:ea typeface="微软雅黑" panose="020B0503020204020204" pitchFamily="34" charset="-122"/>
                  <a:sym typeface="等线" panose="02010600030101010101" charset="-122"/>
                </a:endParaRPr>
              </a:p>
            </p:txBody>
          </p:sp>
        </p:grpSp>
        <p:cxnSp>
          <p:nvCxnSpPr>
            <p:cNvPr id="18" name="直接连接符 17"/>
            <p:cNvCxnSpPr/>
            <p:nvPr/>
          </p:nvCxnSpPr>
          <p:spPr>
            <a:xfrm>
              <a:off x="3505200" y="2405321"/>
              <a:ext cx="535686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50" name="矩形 4"/>
          <p:cNvSpPr/>
          <p:nvPr/>
        </p:nvSpPr>
        <p:spPr>
          <a:xfrm>
            <a:off x="1220788" y="295275"/>
            <a:ext cx="6878637" cy="460375"/>
          </a:xfrm>
          <a:prstGeom prst="rect">
            <a:avLst/>
          </a:prstGeom>
          <a:noFill/>
          <a:ln w="9525">
            <a:noFill/>
          </a:ln>
        </p:spPr>
        <p:txBody>
          <a:bodyPr wrap="square" anchor="t">
            <a:spAutoFit/>
          </a:bodyPr>
          <a:lstStyle/>
          <a:p>
            <a:r>
              <a:rPr lang="zh-CN" altLang="en-US" sz="2400" b="1" dirty="0">
                <a:solidFill>
                  <a:srgbClr val="004DA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目录</a:t>
            </a:r>
            <a:endParaRPr lang="zh-CN" altLang="en-US" sz="2400" b="1" dirty="0">
              <a:solidFill>
                <a:srgbClr val="004DA1"/>
              </a:solidFill>
              <a:latin typeface="微软雅黑" panose="020B0503020204020204" pitchFamily="34" charset="-122"/>
              <a:ea typeface="微软雅黑" panose="020B0503020204020204" pitchFamily="34" charset="-122"/>
              <a:sym typeface="等线" panose="02010600030101010101" charset="-122"/>
            </a:endParaRPr>
          </a:p>
        </p:txBody>
      </p:sp>
      <p:grpSp>
        <p:nvGrpSpPr>
          <p:cNvPr id="3" name="组合 14"/>
          <p:cNvGrpSpPr/>
          <p:nvPr/>
        </p:nvGrpSpPr>
        <p:grpSpPr>
          <a:xfrm>
            <a:off x="2692083" y="4093528"/>
            <a:ext cx="7707630" cy="708025"/>
            <a:chOff x="2872740" y="1722120"/>
            <a:chExt cx="7707222" cy="707886"/>
          </a:xfrm>
        </p:grpSpPr>
        <p:sp>
          <p:nvSpPr>
            <p:cNvPr id="5" name="文本框 4"/>
            <p:cNvSpPr txBox="1"/>
            <p:nvPr/>
          </p:nvSpPr>
          <p:spPr>
            <a:xfrm>
              <a:off x="3696926" y="1723390"/>
              <a:ext cx="6883036" cy="706616"/>
            </a:xfrm>
            <a:prstGeom prst="rect">
              <a:avLst/>
            </a:prstGeom>
            <a:noFill/>
          </p:spPr>
          <p:txBody>
            <a:bodyPr wrap="square" rtlCol="0">
              <a:spAutoFit/>
            </a:bodyPr>
            <a:lstStyle/>
            <a:p>
              <a:pPr fontAlgn="auto"/>
              <a:r>
                <a:rPr lang="zh-CN" altLang="en-US" sz="4000" b="1"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mn-ea"/>
                  <a:sym typeface="+mn-lt"/>
                </a:rPr>
                <a:t>不同行业、群体的税收优惠</a:t>
              </a:r>
            </a:p>
          </p:txBody>
        </p:sp>
        <p:grpSp>
          <p:nvGrpSpPr>
            <p:cNvPr id="6" name="组合 16"/>
            <p:cNvGrpSpPr/>
            <p:nvPr/>
          </p:nvGrpSpPr>
          <p:grpSpPr>
            <a:xfrm>
              <a:off x="2872740" y="1722120"/>
              <a:ext cx="683201" cy="706616"/>
              <a:chOff x="2872740" y="1722120"/>
              <a:chExt cx="683201" cy="706616"/>
            </a:xfrm>
          </p:grpSpPr>
          <p:sp>
            <p:nvSpPr>
              <p:cNvPr id="7" name="椭圆 6"/>
              <p:cNvSpPr/>
              <p:nvPr/>
            </p:nvSpPr>
            <p:spPr>
              <a:xfrm>
                <a:off x="2872740" y="1722120"/>
                <a:ext cx="683201" cy="683201"/>
              </a:xfrm>
              <a:prstGeom prst="ellipse">
                <a:avLst/>
              </a:prstGeom>
              <a:solidFill>
                <a:srgbClr val="004D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8" name="文本框 19"/>
              <p:cNvSpPr txBox="1"/>
              <p:nvPr/>
            </p:nvSpPr>
            <p:spPr>
              <a:xfrm>
                <a:off x="2872740" y="1722120"/>
                <a:ext cx="683201" cy="706616"/>
              </a:xfrm>
              <a:prstGeom prst="rect">
                <a:avLst/>
              </a:prstGeom>
              <a:noFill/>
              <a:ln w="9525">
                <a:noFill/>
              </a:ln>
            </p:spPr>
            <p:txBody>
              <a:bodyPr wrap="square" anchor="t">
                <a:spAutoFit/>
              </a:bodyPr>
              <a:lstStyle/>
              <a:p>
                <a:pPr algn="ctr"/>
                <a:r>
                  <a:rPr lang="en-US" sz="4000" b="1" dirty="0">
                    <a:solidFill>
                      <a:schemeClr val="bg1"/>
                    </a:solidFill>
                    <a:latin typeface="微软雅黑" panose="020B0503020204020204" pitchFamily="34" charset="-122"/>
                    <a:ea typeface="微软雅黑" panose="020B0503020204020204" pitchFamily="34" charset="-122"/>
                    <a:sym typeface="等线" panose="02010600030101010101" charset="-122"/>
                  </a:rPr>
                  <a:t>3</a:t>
                </a:r>
              </a:p>
            </p:txBody>
          </p:sp>
        </p:grpSp>
        <p:cxnSp>
          <p:nvCxnSpPr>
            <p:cNvPr id="9" name="直接连接符 8"/>
            <p:cNvCxnSpPr/>
            <p:nvPr/>
          </p:nvCxnSpPr>
          <p:spPr>
            <a:xfrm>
              <a:off x="3505200" y="2405321"/>
              <a:ext cx="535686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24"/>
          <p:cNvSpPr/>
          <p:nvPr/>
        </p:nvSpPr>
        <p:spPr>
          <a:xfrm>
            <a:off x="622300" y="1193800"/>
            <a:ext cx="10717213" cy="553085"/>
          </a:xfrm>
          <a:prstGeom prst="rect">
            <a:avLst/>
          </a:prstGeom>
          <a:solidFill>
            <a:srgbClr val="004DA1"/>
          </a:solidFill>
          <a:ln w="9525">
            <a:noFill/>
          </a:ln>
        </p:spPr>
        <p:txBody>
          <a:bodyPr wrap="square" anchor="t">
            <a:spAutoFit/>
          </a:bodyPr>
          <a:lstStyle/>
          <a:p>
            <a:pPr algn="ctr" defTabSz="914400"/>
            <a:r>
              <a:rPr lang="zh-CN" altLang="en-US" sz="3000" b="1" dirty="0">
                <a:solidFill>
                  <a:schemeClr val="bg1"/>
                </a:solidFill>
                <a:latin typeface="微软雅黑" panose="020B0503020204020204" pitchFamily="34" charset="-122"/>
                <a:ea typeface="微软雅黑" panose="020B0503020204020204" pitchFamily="34" charset="-122"/>
                <a:sym typeface="+mn-ea"/>
              </a:rPr>
              <a:t>行业分类之</a:t>
            </a:r>
            <a:r>
              <a:rPr lang="en-US" altLang="zh-CN" sz="3000" b="1" dirty="0">
                <a:solidFill>
                  <a:schemeClr val="bg1"/>
                </a:solidFill>
                <a:latin typeface="微软雅黑" panose="020B0503020204020204" pitchFamily="34" charset="-122"/>
                <a:ea typeface="微软雅黑" panose="020B0503020204020204" pitchFamily="34" charset="-122"/>
                <a:sym typeface="+mn-ea"/>
              </a:rPr>
              <a:t>“</a:t>
            </a:r>
            <a:r>
              <a:rPr lang="zh-CN" altLang="en-US" sz="3000" b="1" dirty="0">
                <a:solidFill>
                  <a:schemeClr val="bg1"/>
                </a:solidFill>
                <a:latin typeface="微软雅黑" panose="020B0503020204020204" pitchFamily="34" charset="-122"/>
                <a:ea typeface="微软雅黑" panose="020B0503020204020204" pitchFamily="34" charset="-122"/>
                <a:sym typeface="+mn-ea"/>
              </a:rPr>
              <a:t>集成电路、软件企业</a:t>
            </a:r>
            <a:r>
              <a:rPr lang="en-US" altLang="zh-CN" sz="3000" b="1" dirty="0">
                <a:solidFill>
                  <a:schemeClr val="bg1"/>
                </a:solidFill>
                <a:latin typeface="微软雅黑" panose="020B0503020204020204" pitchFamily="34" charset="-122"/>
                <a:ea typeface="微软雅黑" panose="020B0503020204020204" pitchFamily="34" charset="-122"/>
                <a:sym typeface="+mn-ea"/>
              </a:rPr>
              <a:t>”</a:t>
            </a:r>
            <a:r>
              <a:rPr lang="zh-CN" altLang="en-US" sz="3000" b="1" dirty="0">
                <a:solidFill>
                  <a:schemeClr val="bg1"/>
                </a:solidFill>
                <a:latin typeface="微软雅黑" panose="020B0503020204020204" pitchFamily="34" charset="-122"/>
                <a:ea typeface="微软雅黑" panose="020B0503020204020204" pitchFamily="34" charset="-122"/>
                <a:sym typeface="+mn-ea"/>
              </a:rPr>
              <a:t>企业所得税优惠</a:t>
            </a:r>
            <a:endParaRPr lang="zh-CN" altLang="en-US" sz="3000" b="1" dirty="0">
              <a:solidFill>
                <a:schemeClr val="bg1"/>
              </a:solidFill>
              <a:latin typeface="微软雅黑" panose="020B0503020204020204" pitchFamily="34" charset="-122"/>
              <a:ea typeface="微软雅黑" panose="020B0503020204020204" pitchFamily="34" charset="-122"/>
            </a:endParaRPr>
          </a:p>
        </p:txBody>
      </p:sp>
      <p:sp>
        <p:nvSpPr>
          <p:cNvPr id="16387" name="矩形 4"/>
          <p:cNvSpPr/>
          <p:nvPr/>
        </p:nvSpPr>
        <p:spPr>
          <a:xfrm>
            <a:off x="1220788" y="295275"/>
            <a:ext cx="6878637" cy="460375"/>
          </a:xfrm>
          <a:prstGeom prst="rect">
            <a:avLst/>
          </a:prstGeom>
          <a:noFill/>
          <a:ln w="9525">
            <a:noFill/>
          </a:ln>
        </p:spPr>
        <p:txBody>
          <a:bodyPr wrap="square" anchor="t">
            <a:spAutoFit/>
          </a:bodyPr>
          <a:lstStyle/>
          <a:p>
            <a:r>
              <a:rPr lang="zh-CN" altLang="en-US" sz="2400" b="1" dirty="0">
                <a:solidFill>
                  <a:srgbClr val="004DA1"/>
                </a:solidFill>
                <a:latin typeface="微软雅黑" panose="020B0503020204020204" pitchFamily="34" charset="-122"/>
                <a:ea typeface="微软雅黑" panose="020B0503020204020204" pitchFamily="34" charset="-122"/>
                <a:sym typeface="等线" panose="02010600030101010101" charset="-122"/>
              </a:rPr>
              <a:t>新办纳税人减税降费政策专题</a:t>
            </a:r>
          </a:p>
        </p:txBody>
      </p:sp>
      <p:sp>
        <p:nvSpPr>
          <p:cNvPr id="2" name="文本框 2"/>
          <p:cNvSpPr txBox="1"/>
          <p:nvPr/>
        </p:nvSpPr>
        <p:spPr>
          <a:xfrm>
            <a:off x="622300" y="2419985"/>
            <a:ext cx="10716895" cy="3322955"/>
          </a:xfrm>
          <a:prstGeom prst="rect">
            <a:avLst/>
          </a:prstGeom>
          <a:noFill/>
          <a:ln w="9525">
            <a:noFill/>
          </a:ln>
        </p:spPr>
        <p:txBody>
          <a:bodyPr wrap="square">
            <a:spAutoFit/>
          </a:bodyPr>
          <a:lstStyle/>
          <a:p>
            <a:pPr>
              <a:lnSpc>
                <a:spcPct val="150000"/>
              </a:lnSpc>
            </a:pPr>
            <a:r>
              <a:rPr lang="en-US" altLang="zh-CN" sz="2000" b="1" dirty="0">
                <a:latin typeface="仿宋_GB2312" panose="02010609030101010101" charset="-122"/>
                <a:ea typeface="仿宋_GB2312" panose="02010609030101010101" charset="-122"/>
              </a:rPr>
              <a:t>    </a:t>
            </a:r>
            <a:r>
              <a:rPr sz="2000" b="1" dirty="0">
                <a:latin typeface="仿宋_GB2312" panose="02010609030101010101" charset="-122"/>
                <a:ea typeface="仿宋_GB2312" panose="02010609030101010101" charset="-122"/>
              </a:rPr>
              <a:t>依法成立且符合条件的集成电路设计企业和软件企业，在2018年12月31日前自获利年度起计算优惠期，第一年至第二年免征企业所得税，第三年至第五年按照25%的法定税率减半征收企业所得税，并享受至期满为止。</a:t>
            </a:r>
          </a:p>
          <a:p>
            <a:pPr>
              <a:lnSpc>
                <a:spcPct val="150000"/>
              </a:lnSpc>
            </a:pPr>
            <a:r>
              <a:rPr sz="2000" b="1" dirty="0">
                <a:latin typeface="仿宋_GB2312" panose="02010609030101010101" charset="-122"/>
                <a:ea typeface="仿宋_GB2312" panose="02010609030101010101" charset="-122"/>
              </a:rPr>
              <a:t>    </a:t>
            </a:r>
            <a:r>
              <a:rPr lang="zh-CN" sz="2000" b="1" dirty="0">
                <a:latin typeface="仿宋_GB2312" panose="02010609030101010101" charset="-122"/>
                <a:ea typeface="仿宋_GB2312" panose="02010609030101010101" charset="-122"/>
              </a:rPr>
              <a:t>上述</a:t>
            </a:r>
            <a:r>
              <a:rPr sz="2000" b="1" dirty="0">
                <a:latin typeface="仿宋_GB2312" panose="02010609030101010101" charset="-122"/>
                <a:ea typeface="仿宋_GB2312" panose="02010609030101010101" charset="-122"/>
              </a:rPr>
              <a:t>所称“符合条件”，是指符合《财政部 国家税务总局关于进一步鼓励软件产业和集成电路产业发展企业所得税政策的通知》（财税〔2012〕27号）和《财政部 国家税务总局 发展改革委 工业和信息化部关于软件和集成电路产业企业所得税优惠政策有关问题的通知》（财税〔2016〕49号）规定的条件。</a:t>
            </a:r>
          </a:p>
        </p:txBody>
      </p:sp>
    </p:spTree>
    <p:custDataLst>
      <p:tags r:id="rId1"/>
    </p:custDataLst>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24"/>
          <p:cNvSpPr/>
          <p:nvPr/>
        </p:nvSpPr>
        <p:spPr>
          <a:xfrm>
            <a:off x="622300" y="1193800"/>
            <a:ext cx="10717213" cy="553085"/>
          </a:xfrm>
          <a:prstGeom prst="rect">
            <a:avLst/>
          </a:prstGeom>
          <a:solidFill>
            <a:srgbClr val="004DA1"/>
          </a:solidFill>
          <a:ln w="9525">
            <a:noFill/>
          </a:ln>
        </p:spPr>
        <p:txBody>
          <a:bodyPr wrap="square" anchor="t">
            <a:spAutoFit/>
          </a:bodyPr>
          <a:lstStyle/>
          <a:p>
            <a:pPr algn="ctr" defTabSz="914400"/>
            <a:r>
              <a:rPr lang="zh-CN" altLang="en-US" sz="3000" b="1" dirty="0">
                <a:solidFill>
                  <a:schemeClr val="bg1"/>
                </a:solidFill>
                <a:latin typeface="微软雅黑" panose="020B0503020204020204" pitchFamily="34" charset="-122"/>
                <a:ea typeface="微软雅黑" panose="020B0503020204020204" pitchFamily="34" charset="-122"/>
                <a:sym typeface="+mn-ea"/>
              </a:rPr>
              <a:t>行业分类之</a:t>
            </a:r>
            <a:r>
              <a:rPr lang="en-US" altLang="zh-CN" sz="3000" b="1" dirty="0">
                <a:solidFill>
                  <a:schemeClr val="bg1"/>
                </a:solidFill>
                <a:latin typeface="微软雅黑" panose="020B0503020204020204" pitchFamily="34" charset="-122"/>
                <a:ea typeface="微软雅黑" panose="020B0503020204020204" pitchFamily="34" charset="-122"/>
                <a:sym typeface="+mn-ea"/>
              </a:rPr>
              <a:t>“</a:t>
            </a:r>
            <a:r>
              <a:rPr lang="zh-CN" altLang="en-US" sz="3000" b="1" dirty="0">
                <a:solidFill>
                  <a:schemeClr val="bg1"/>
                </a:solidFill>
                <a:latin typeface="微软雅黑" panose="020B0503020204020204" pitchFamily="34" charset="-122"/>
                <a:ea typeface="微软雅黑" panose="020B0503020204020204" pitchFamily="34" charset="-122"/>
                <a:sym typeface="+mn-ea"/>
              </a:rPr>
              <a:t>养老、托育、家政等社区家庭服务业</a:t>
            </a:r>
            <a:r>
              <a:rPr lang="en-US" altLang="zh-CN" sz="3000" b="1" dirty="0">
                <a:solidFill>
                  <a:schemeClr val="bg1"/>
                </a:solidFill>
                <a:latin typeface="微软雅黑" panose="020B0503020204020204" pitchFamily="34" charset="-122"/>
                <a:ea typeface="微软雅黑" panose="020B0503020204020204" pitchFamily="34" charset="-122"/>
                <a:sym typeface="+mn-ea"/>
              </a:rPr>
              <a:t>”</a:t>
            </a:r>
            <a:r>
              <a:rPr lang="zh-CN" altLang="en-US" sz="3000" b="1" dirty="0">
                <a:solidFill>
                  <a:schemeClr val="bg1"/>
                </a:solidFill>
                <a:latin typeface="微软雅黑" panose="020B0503020204020204" pitchFamily="34" charset="-122"/>
                <a:ea typeface="微软雅黑" panose="020B0503020204020204" pitchFamily="34" charset="-122"/>
                <a:sym typeface="+mn-ea"/>
              </a:rPr>
              <a:t>税收优惠</a:t>
            </a:r>
            <a:endParaRPr lang="en-US" altLang="zh-CN" sz="3000" b="1" dirty="0">
              <a:solidFill>
                <a:schemeClr val="bg1"/>
              </a:solidFill>
              <a:latin typeface="微软雅黑" panose="020B0503020204020204" pitchFamily="34" charset="-122"/>
              <a:ea typeface="微软雅黑" panose="020B0503020204020204" pitchFamily="34" charset="-122"/>
            </a:endParaRPr>
          </a:p>
        </p:txBody>
      </p:sp>
      <p:sp>
        <p:nvSpPr>
          <p:cNvPr id="16387" name="矩形 4"/>
          <p:cNvSpPr/>
          <p:nvPr/>
        </p:nvSpPr>
        <p:spPr>
          <a:xfrm>
            <a:off x="1220788" y="295275"/>
            <a:ext cx="6878637" cy="460375"/>
          </a:xfrm>
          <a:prstGeom prst="rect">
            <a:avLst/>
          </a:prstGeom>
          <a:noFill/>
          <a:ln w="9525">
            <a:noFill/>
          </a:ln>
        </p:spPr>
        <p:txBody>
          <a:bodyPr wrap="square" anchor="t">
            <a:spAutoFit/>
          </a:bodyPr>
          <a:lstStyle/>
          <a:p>
            <a:r>
              <a:rPr lang="zh-CN" altLang="en-US" sz="2400" b="1" dirty="0">
                <a:solidFill>
                  <a:srgbClr val="004DA1"/>
                </a:solidFill>
                <a:latin typeface="微软雅黑" panose="020B0503020204020204" pitchFamily="34" charset="-122"/>
                <a:ea typeface="微软雅黑" panose="020B0503020204020204" pitchFamily="34" charset="-122"/>
                <a:sym typeface="等线" panose="02010600030101010101" charset="-122"/>
              </a:rPr>
              <a:t>新办纳税人减税降费政策专题</a:t>
            </a:r>
          </a:p>
        </p:txBody>
      </p:sp>
      <p:sp>
        <p:nvSpPr>
          <p:cNvPr id="2" name="文本框 2"/>
          <p:cNvSpPr txBox="1"/>
          <p:nvPr/>
        </p:nvSpPr>
        <p:spPr>
          <a:xfrm>
            <a:off x="622935" y="2013585"/>
            <a:ext cx="10716895" cy="4754245"/>
          </a:xfrm>
          <a:prstGeom prst="rect">
            <a:avLst/>
          </a:prstGeom>
          <a:noFill/>
          <a:ln w="9525">
            <a:noFill/>
          </a:ln>
        </p:spPr>
        <p:txBody>
          <a:bodyPr wrap="square">
            <a:spAutoFit/>
          </a:bodyPr>
          <a:lstStyle/>
          <a:p>
            <a:pPr>
              <a:lnSpc>
                <a:spcPct val="150000"/>
              </a:lnSpc>
            </a:pPr>
            <a:r>
              <a:rPr lang="en-US" altLang="zh-CN" sz="2000" b="1" dirty="0">
                <a:latin typeface="仿宋_GB2312" panose="02010609030101010101" charset="-122"/>
                <a:ea typeface="仿宋_GB2312" panose="02010609030101010101" charset="-122"/>
              </a:rPr>
              <a:t>    </a:t>
            </a:r>
            <a:r>
              <a:rPr lang="zh-CN" altLang="en-US" sz="1800" b="1" dirty="0">
                <a:latin typeface="仿宋_GB2312" panose="02010609030101010101" charset="-122"/>
                <a:ea typeface="仿宋_GB2312" panose="02010609030101010101" charset="-122"/>
              </a:rPr>
              <a:t>一、</a:t>
            </a:r>
            <a:r>
              <a:rPr lang="zh-CN" altLang="en-US" sz="1800" b="1" dirty="0">
                <a:latin typeface="仿宋_GB2312" panose="02010609030101010101" charset="-122"/>
                <a:ea typeface="仿宋_GB2312" panose="02010609030101010101" charset="-122"/>
                <a:sym typeface="+mn-ea"/>
              </a:rPr>
              <a:t>为社区提供养老、托育、家政等服务的机构，按照以下规定享受税费优惠政策：</a:t>
            </a:r>
          </a:p>
          <a:p>
            <a:pPr>
              <a:lnSpc>
                <a:spcPct val="150000"/>
              </a:lnSpc>
            </a:pPr>
            <a:r>
              <a:rPr lang="zh-CN" altLang="en-US" sz="1800" b="1" dirty="0">
                <a:latin typeface="仿宋_GB2312" panose="02010609030101010101" charset="-122"/>
                <a:ea typeface="仿宋_GB2312" panose="02010609030101010101" charset="-122"/>
                <a:sym typeface="+mn-ea"/>
              </a:rPr>
              <a:t>　　（一）提供社区养老、托育、家政服务取得的收入，免征增值税。</a:t>
            </a:r>
          </a:p>
          <a:p>
            <a:pPr>
              <a:lnSpc>
                <a:spcPct val="150000"/>
              </a:lnSpc>
            </a:pPr>
            <a:r>
              <a:rPr lang="zh-CN" altLang="en-US" sz="1800" b="1" dirty="0">
                <a:latin typeface="仿宋_GB2312" panose="02010609030101010101" charset="-122"/>
                <a:ea typeface="仿宋_GB2312" panose="02010609030101010101" charset="-122"/>
                <a:sym typeface="+mn-ea"/>
              </a:rPr>
              <a:t>　　（二）提供社区养老、托育、家政服务取得的收入，在计算应纳税所得额时，减按90%计入收入总额。</a:t>
            </a:r>
          </a:p>
          <a:p>
            <a:pPr>
              <a:lnSpc>
                <a:spcPct val="150000"/>
              </a:lnSpc>
            </a:pPr>
            <a:r>
              <a:rPr lang="zh-CN" altLang="en-US" sz="1800" b="1" dirty="0">
                <a:latin typeface="仿宋_GB2312" panose="02010609030101010101" charset="-122"/>
                <a:ea typeface="仿宋_GB2312" panose="02010609030101010101" charset="-122"/>
                <a:sym typeface="+mn-ea"/>
              </a:rPr>
              <a:t>　　（三）承受房屋、土地用于提供社区养老、托育、家政服务的，免征契税。</a:t>
            </a:r>
          </a:p>
          <a:p>
            <a:pPr>
              <a:lnSpc>
                <a:spcPct val="150000"/>
              </a:lnSpc>
            </a:pPr>
            <a:r>
              <a:rPr lang="zh-CN" altLang="en-US" sz="1800" b="1" dirty="0">
                <a:latin typeface="仿宋_GB2312" panose="02010609030101010101" charset="-122"/>
                <a:ea typeface="仿宋_GB2312" panose="02010609030101010101" charset="-122"/>
                <a:sym typeface="+mn-ea"/>
              </a:rPr>
              <a:t>　　（四）用于提供社区养老、托育、家政服务的房产、土地，免征不动产登记费、耕地开垦费、土地复垦费、土地闲置费；用于提供社区养老、托育、家政服务的建设项目，免征城市基础设施配套费；确因地质条件等原因无法修建防空地下室的，免征防空地下室易地建设费。</a:t>
            </a:r>
          </a:p>
          <a:p>
            <a:pPr>
              <a:lnSpc>
                <a:spcPct val="150000"/>
              </a:lnSpc>
            </a:pPr>
            <a:r>
              <a:rPr lang="zh-CN" altLang="en-US" sz="1800" b="1" dirty="0">
                <a:latin typeface="仿宋_GB2312" panose="02010609030101010101" charset="-122"/>
                <a:ea typeface="仿宋_GB2312" panose="02010609030101010101" charset="-122"/>
                <a:sym typeface="+mn-ea"/>
              </a:rPr>
              <a:t>　　二、为社区提供养老、托育、家政等服务的机构自有或其通过承租、无偿使用等方式取得并用于提供社区养老、托育、家政服务的房产、土地，免征房产税、城镇土地使用税。</a:t>
            </a:r>
          </a:p>
          <a:p>
            <a:pPr>
              <a:lnSpc>
                <a:spcPct val="150000"/>
              </a:lnSpc>
            </a:pPr>
            <a:endParaRPr sz="1800" b="1" dirty="0">
              <a:latin typeface="仿宋_GB2312" panose="02010609030101010101" charset="-122"/>
              <a:ea typeface="仿宋_GB2312" panose="02010609030101010101" charset="-122"/>
            </a:endParaRPr>
          </a:p>
          <a:p>
            <a:pPr>
              <a:lnSpc>
                <a:spcPct val="150000"/>
              </a:lnSpc>
            </a:pPr>
            <a:r>
              <a:rPr lang="en-US" altLang="zh-CN" sz="2000" b="1" dirty="0">
                <a:latin typeface="仿宋_GB2312" panose="02010609030101010101" charset="-122"/>
                <a:ea typeface="仿宋_GB2312" panose="02010609030101010101" charset="-122"/>
              </a:rPr>
              <a:t>    </a:t>
            </a:r>
            <a:endParaRPr lang="zh-CN" altLang="en-US" sz="2000" b="1" dirty="0">
              <a:latin typeface="仿宋_GB2312" panose="02010609030101010101" charset="-122"/>
              <a:ea typeface="仿宋_GB2312" panose="02010609030101010101" charset="-122"/>
            </a:endParaRPr>
          </a:p>
        </p:txBody>
      </p:sp>
    </p:spTree>
    <p:custDataLst>
      <p:tags r:id="rId1"/>
    </p:custDataLst>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C:\Users\apple\Desktop\微信截图_20190815124429.png微信截图_20190815124429"/>
          <p:cNvPicPr>
            <a:picLocks noChangeAspect="1"/>
          </p:cNvPicPr>
          <p:nvPr>
            <p:custDataLst>
              <p:tags r:id="rId1"/>
            </p:custDataLst>
          </p:nvPr>
        </p:nvPicPr>
        <p:blipFill>
          <a:blip r:embed="rId3" cstate="print"/>
          <a:srcRect l="5721" t="2662" r="1157" b="-1193"/>
          <a:stretch>
            <a:fillRect/>
          </a:stretch>
        </p:blipFill>
        <p:spPr>
          <a:xfrm>
            <a:off x="438150" y="1002665"/>
            <a:ext cx="4702810" cy="3619500"/>
          </a:xfrm>
          <a:prstGeom prst="round2DiagRect">
            <a:avLst/>
          </a:prstGeom>
        </p:spPr>
      </p:pic>
      <p:sp>
        <p:nvSpPr>
          <p:cNvPr id="11" name="矩形 10"/>
          <p:cNvSpPr/>
          <p:nvPr/>
        </p:nvSpPr>
        <p:spPr>
          <a:xfrm flipH="1">
            <a:off x="5227320" y="0"/>
            <a:ext cx="5227024" cy="607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Noto Sans S Chinese Bold" panose="020B0800000000000000" pitchFamily="34" charset="-122"/>
              <a:ea typeface="Noto Sans S Chinese Bold" panose="020B0800000000000000" pitchFamily="34" charset="-122"/>
            </a:endParaRPr>
          </a:p>
        </p:txBody>
      </p:sp>
      <p:sp>
        <p:nvSpPr>
          <p:cNvPr id="13" name="TextBox 44"/>
          <p:cNvSpPr txBox="1"/>
          <p:nvPr/>
        </p:nvSpPr>
        <p:spPr>
          <a:xfrm>
            <a:off x="6562804" y="1073530"/>
            <a:ext cx="2717800" cy="1783715"/>
          </a:xfrm>
          <a:prstGeom prst="rect">
            <a:avLst/>
          </a:prstGeom>
          <a:noFill/>
          <a:ln>
            <a:noFill/>
          </a:ln>
        </p:spPr>
        <p:txBody>
          <a:bodyPr wrap="square" rtlCol="0">
            <a:spAutoFit/>
          </a:bodyPr>
          <a:lstStyle/>
          <a:p>
            <a:pPr algn="ctr"/>
            <a:r>
              <a:rPr lang="en-US" altLang="zh-CN" sz="11000" b="1" spc="600" dirty="0">
                <a:solidFill>
                  <a:schemeClr val="accent2"/>
                </a:solidFill>
                <a:latin typeface="微软雅黑" panose="020B0503020204020204" pitchFamily="34" charset="-122"/>
                <a:ea typeface="微软雅黑" panose="020B0503020204020204" pitchFamily="34" charset="-122"/>
              </a:rPr>
              <a:t>02</a:t>
            </a:r>
          </a:p>
        </p:txBody>
      </p:sp>
      <p:sp>
        <p:nvSpPr>
          <p:cNvPr id="14" name="文本框 13"/>
          <p:cNvSpPr txBox="1"/>
          <p:nvPr/>
        </p:nvSpPr>
        <p:spPr>
          <a:xfrm>
            <a:off x="5367736" y="2869646"/>
            <a:ext cx="5212080" cy="675640"/>
          </a:xfrm>
          <a:prstGeom prst="rect">
            <a:avLst/>
          </a:prstGeom>
          <a:noFill/>
        </p:spPr>
        <p:txBody>
          <a:bodyPr wrap="none" rtlCol="0">
            <a:spAutoFit/>
            <a:scene3d>
              <a:camera prst="orthographicFront"/>
              <a:lightRig rig="threePt" dir="t"/>
            </a:scene3d>
            <a:sp3d contourW="12700"/>
          </a:bodyPr>
          <a:lstStyle/>
          <a:p>
            <a:pPr algn="ctr"/>
            <a:r>
              <a:rPr lang="zh-CN" altLang="en-US" sz="3800" b="1" spc="600" dirty="0">
                <a:solidFill>
                  <a:schemeClr val="accent1"/>
                </a:solidFill>
                <a:latin typeface="微软雅黑" panose="020B0503020204020204" pitchFamily="34" charset="-122"/>
                <a:ea typeface="微软雅黑" panose="020B0503020204020204" pitchFamily="34" charset="-122"/>
              </a:rPr>
              <a:t>不同群体的税收优惠</a:t>
            </a:r>
          </a:p>
        </p:txBody>
      </p:sp>
    </p:spTree>
  </p:cSld>
  <p:clrMapOvr>
    <a:masterClrMapping/>
  </p:clrMapOvr>
  <p:transition spd="med">
    <p:fade/>
  </p:transition>
  <p:timing>
    <p:tnLst>
      <p:par>
        <p:cTn id="1" dur="indefinite" restart="never" nodeType="tmRoot"/>
      </p:par>
    </p:tnLst>
    <p:bldLst>
      <p:bldP spid="11" grpId="0" bldLvl="0" animBg="1"/>
      <p:bldP spid="13" grpId="0"/>
      <p:bldP spid="1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24"/>
          <p:cNvSpPr/>
          <p:nvPr/>
        </p:nvSpPr>
        <p:spPr>
          <a:xfrm>
            <a:off x="622300" y="1193800"/>
            <a:ext cx="10717213" cy="553085"/>
          </a:xfrm>
          <a:prstGeom prst="rect">
            <a:avLst/>
          </a:prstGeom>
          <a:solidFill>
            <a:srgbClr val="004DA1"/>
          </a:solidFill>
          <a:ln w="9525">
            <a:noFill/>
          </a:ln>
        </p:spPr>
        <p:txBody>
          <a:bodyPr wrap="square" anchor="t">
            <a:spAutoFit/>
          </a:bodyPr>
          <a:lstStyle/>
          <a:p>
            <a:pPr algn="ctr" defTabSz="914400"/>
            <a:r>
              <a:rPr lang="zh-CN" altLang="en-US" sz="3000" b="1" dirty="0">
                <a:solidFill>
                  <a:schemeClr val="bg1"/>
                </a:solidFill>
                <a:latin typeface="微软雅黑" panose="020B0503020204020204" pitchFamily="34" charset="-122"/>
                <a:ea typeface="微软雅黑" panose="020B0503020204020204" pitchFamily="34" charset="-122"/>
                <a:sym typeface="+mn-ea"/>
              </a:rPr>
              <a:t>人员分类之</a:t>
            </a:r>
            <a:r>
              <a:rPr lang="en-US" altLang="zh-CN" sz="3000" b="1" dirty="0">
                <a:solidFill>
                  <a:schemeClr val="bg1"/>
                </a:solidFill>
                <a:latin typeface="微软雅黑" panose="020B0503020204020204" pitchFamily="34" charset="-122"/>
                <a:ea typeface="微软雅黑" panose="020B0503020204020204" pitchFamily="34" charset="-122"/>
                <a:sym typeface="+mn-ea"/>
              </a:rPr>
              <a:t>“</a:t>
            </a:r>
            <a:r>
              <a:rPr lang="zh-CN" altLang="en-US" sz="3000" b="1" dirty="0">
                <a:solidFill>
                  <a:schemeClr val="bg1"/>
                </a:solidFill>
                <a:latin typeface="微软雅黑" panose="020B0503020204020204" pitchFamily="34" charset="-122"/>
                <a:ea typeface="微软雅黑" panose="020B0503020204020204" pitchFamily="34" charset="-122"/>
                <a:sym typeface="+mn-ea"/>
              </a:rPr>
              <a:t>退役士兵</a:t>
            </a:r>
            <a:r>
              <a:rPr lang="en-US" altLang="zh-CN" sz="3000" b="1" dirty="0">
                <a:solidFill>
                  <a:schemeClr val="bg1"/>
                </a:solidFill>
                <a:latin typeface="微软雅黑" panose="020B0503020204020204" pitchFamily="34" charset="-122"/>
                <a:ea typeface="微软雅黑" panose="020B0503020204020204" pitchFamily="34" charset="-122"/>
                <a:sym typeface="+mn-ea"/>
              </a:rPr>
              <a:t>”</a:t>
            </a:r>
            <a:r>
              <a:rPr lang="zh-CN" altLang="en-US" sz="3000" b="1" dirty="0">
                <a:solidFill>
                  <a:schemeClr val="bg1"/>
                </a:solidFill>
                <a:latin typeface="微软雅黑" panose="020B0503020204020204" pitchFamily="34" charset="-122"/>
                <a:ea typeface="微软雅黑" panose="020B0503020204020204" pitchFamily="34" charset="-122"/>
                <a:sym typeface="+mn-ea"/>
              </a:rPr>
              <a:t>创业就业税收优惠</a:t>
            </a:r>
            <a:endParaRPr lang="en-US" altLang="zh-CN" sz="3000" b="1" dirty="0">
              <a:solidFill>
                <a:schemeClr val="bg1"/>
              </a:solidFill>
              <a:latin typeface="微软雅黑" panose="020B0503020204020204" pitchFamily="34" charset="-122"/>
              <a:ea typeface="微软雅黑" panose="020B0503020204020204" pitchFamily="34" charset="-122"/>
            </a:endParaRPr>
          </a:p>
        </p:txBody>
      </p:sp>
      <p:sp>
        <p:nvSpPr>
          <p:cNvPr id="16387" name="矩形 4"/>
          <p:cNvSpPr/>
          <p:nvPr/>
        </p:nvSpPr>
        <p:spPr>
          <a:xfrm>
            <a:off x="1220788" y="295275"/>
            <a:ext cx="6878637" cy="460375"/>
          </a:xfrm>
          <a:prstGeom prst="rect">
            <a:avLst/>
          </a:prstGeom>
          <a:noFill/>
          <a:ln w="9525">
            <a:noFill/>
          </a:ln>
        </p:spPr>
        <p:txBody>
          <a:bodyPr wrap="square" anchor="t">
            <a:spAutoFit/>
          </a:bodyPr>
          <a:lstStyle/>
          <a:p>
            <a:r>
              <a:rPr lang="zh-CN" altLang="en-US" sz="2400" b="1" dirty="0">
                <a:solidFill>
                  <a:srgbClr val="004DA1"/>
                </a:solidFill>
                <a:latin typeface="微软雅黑" panose="020B0503020204020204" pitchFamily="34" charset="-122"/>
                <a:ea typeface="微软雅黑" panose="020B0503020204020204" pitchFamily="34" charset="-122"/>
                <a:sym typeface="等线" panose="02010600030101010101" charset="-122"/>
              </a:rPr>
              <a:t>新办纳税人减税降费政策专题</a:t>
            </a:r>
          </a:p>
        </p:txBody>
      </p:sp>
      <p:sp>
        <p:nvSpPr>
          <p:cNvPr id="2" name="文本框 2"/>
          <p:cNvSpPr txBox="1"/>
          <p:nvPr/>
        </p:nvSpPr>
        <p:spPr>
          <a:xfrm>
            <a:off x="737870" y="2219960"/>
            <a:ext cx="10716895" cy="4246245"/>
          </a:xfrm>
          <a:prstGeom prst="rect">
            <a:avLst/>
          </a:prstGeom>
          <a:noFill/>
          <a:ln w="9525">
            <a:noFill/>
          </a:ln>
        </p:spPr>
        <p:txBody>
          <a:bodyPr wrap="square">
            <a:spAutoFit/>
          </a:bodyPr>
          <a:lstStyle/>
          <a:p>
            <a:pPr>
              <a:lnSpc>
                <a:spcPct val="150000"/>
              </a:lnSpc>
            </a:pPr>
            <a:r>
              <a:rPr lang="en-US" altLang="zh-CN" sz="2000" b="1" dirty="0">
                <a:latin typeface="仿宋_GB2312" panose="02010609030101010101" charset="-122"/>
                <a:ea typeface="仿宋_GB2312" panose="02010609030101010101" charset="-122"/>
              </a:rPr>
              <a:t>    </a:t>
            </a:r>
            <a:r>
              <a:rPr lang="zh-CN" altLang="en-US" sz="2000" b="1" dirty="0">
                <a:latin typeface="仿宋_GB2312" panose="02010609030101010101" charset="-122"/>
                <a:ea typeface="仿宋_GB2312" panose="02010609030101010101" charset="-122"/>
                <a:sym typeface="+mn-ea"/>
              </a:rPr>
              <a:t>自主就业退役士兵从事个体经营的，自办理个体工商户登记当月起，在3年（36个月，下同）内按每户每年14400元为限额，依次扣减其当年实际应缴纳的增值税、城市维护建设税、教育费附加、地方教育附加和个人所得税。</a:t>
            </a:r>
          </a:p>
          <a:p>
            <a:pPr>
              <a:lnSpc>
                <a:spcPct val="150000"/>
              </a:lnSpc>
            </a:pPr>
            <a:r>
              <a:rPr lang="zh-CN" altLang="en-US" sz="2000" b="1" dirty="0">
                <a:latin typeface="仿宋_GB2312" panose="02010609030101010101" charset="-122"/>
                <a:ea typeface="仿宋_GB2312" panose="02010609030101010101" charset="-122"/>
                <a:sym typeface="+mn-ea"/>
              </a:rPr>
              <a:t>    企业招用自主就业退役士兵，与其签订1年以上期限劳动合同并依法缴纳社会保险费的，自签订劳动合同并缴纳社会保险当月起，在3年内按实际招用人数，以每人每年9000元的定额标准，予以定额依次扣减增值税、城市维护建设税、教育费附加、地方教育附加和企业所得税优惠。</a:t>
            </a:r>
          </a:p>
          <a:p>
            <a:pPr>
              <a:lnSpc>
                <a:spcPct val="150000"/>
              </a:lnSpc>
            </a:pPr>
            <a:r>
              <a:rPr lang="zh-CN" altLang="en-US" sz="2000" b="1" dirty="0">
                <a:latin typeface="仿宋_GB2312" panose="02010609030101010101" charset="-122"/>
                <a:ea typeface="仿宋_GB2312" panose="02010609030101010101" charset="-122"/>
                <a:sym typeface="+mn-ea"/>
              </a:rPr>
              <a:t>    </a:t>
            </a:r>
            <a:r>
              <a:rPr lang="zh-CN" sz="2000" b="1" dirty="0">
                <a:latin typeface="仿宋_GB2312" panose="02010609030101010101" charset="-122"/>
                <a:ea typeface="仿宋_GB2312" panose="02010609030101010101" charset="-122"/>
                <a:sym typeface="+mn-ea"/>
              </a:rPr>
              <a:t>上述</a:t>
            </a:r>
            <a:r>
              <a:rPr lang="zh-CN" altLang="en-US" sz="2000" b="1" dirty="0">
                <a:latin typeface="仿宋_GB2312" panose="02010609030101010101" charset="-122"/>
                <a:ea typeface="仿宋_GB2312" panose="02010609030101010101" charset="-122"/>
                <a:sym typeface="+mn-ea"/>
              </a:rPr>
              <a:t>规定的税收政策执行期限为2019年1月1日至2021年12月31日。</a:t>
            </a:r>
            <a:r>
              <a:rPr lang="zh-CN" sz="2000" b="1" dirty="0">
                <a:latin typeface="仿宋_GB2312" panose="02010609030101010101" charset="-122"/>
                <a:ea typeface="仿宋_GB2312" panose="02010609030101010101" charset="-122"/>
                <a:sym typeface="+mn-ea"/>
              </a:rPr>
              <a:t>申报享受该税收减免，无需报送资料。</a:t>
            </a:r>
            <a:r>
              <a:rPr sz="2000" b="1" dirty="0">
                <a:latin typeface="仿宋_GB2312" panose="02010609030101010101" charset="-122"/>
                <a:ea typeface="仿宋_GB2312" panose="02010609030101010101" charset="-122"/>
              </a:rPr>
              <a:t>    </a:t>
            </a:r>
            <a:r>
              <a:rPr lang="en-US" altLang="zh-CN" sz="2000" b="1" dirty="0">
                <a:latin typeface="仿宋_GB2312" panose="02010609030101010101" charset="-122"/>
                <a:ea typeface="仿宋_GB2312" panose="02010609030101010101" charset="-122"/>
              </a:rPr>
              <a:t>    </a:t>
            </a:r>
            <a:endParaRPr lang="zh-CN" altLang="en-US" sz="2000" b="1" dirty="0">
              <a:latin typeface="仿宋_GB2312" panose="02010609030101010101" charset="-122"/>
              <a:ea typeface="仿宋_GB2312" panose="02010609030101010101" charset="-122"/>
            </a:endParaRPr>
          </a:p>
        </p:txBody>
      </p:sp>
    </p:spTree>
    <p:custDataLst>
      <p:tags r:id="rId1"/>
    </p:custDataLst>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24"/>
          <p:cNvSpPr/>
          <p:nvPr/>
        </p:nvSpPr>
        <p:spPr>
          <a:xfrm>
            <a:off x="622300" y="1193800"/>
            <a:ext cx="10717213" cy="553085"/>
          </a:xfrm>
          <a:prstGeom prst="rect">
            <a:avLst/>
          </a:prstGeom>
          <a:solidFill>
            <a:srgbClr val="004DA1"/>
          </a:solidFill>
          <a:ln w="9525">
            <a:noFill/>
          </a:ln>
        </p:spPr>
        <p:txBody>
          <a:bodyPr wrap="square" anchor="t">
            <a:spAutoFit/>
          </a:bodyPr>
          <a:lstStyle/>
          <a:p>
            <a:pPr algn="ctr" defTabSz="914400"/>
            <a:r>
              <a:rPr lang="zh-CN" altLang="en-US" sz="3000" b="1" dirty="0">
                <a:solidFill>
                  <a:schemeClr val="bg1"/>
                </a:solidFill>
                <a:latin typeface="微软雅黑" panose="020B0503020204020204" pitchFamily="34" charset="-122"/>
                <a:ea typeface="微软雅黑" panose="020B0503020204020204" pitchFamily="34" charset="-122"/>
                <a:sym typeface="+mn-ea"/>
              </a:rPr>
              <a:t>人员分类之</a:t>
            </a:r>
            <a:r>
              <a:rPr lang="en-US" altLang="zh-CN" sz="3000" b="1" dirty="0">
                <a:solidFill>
                  <a:schemeClr val="bg1"/>
                </a:solidFill>
                <a:latin typeface="微软雅黑" panose="020B0503020204020204" pitchFamily="34" charset="-122"/>
                <a:ea typeface="微软雅黑" panose="020B0503020204020204" pitchFamily="34" charset="-122"/>
                <a:sym typeface="+mn-ea"/>
              </a:rPr>
              <a:t>“</a:t>
            </a:r>
            <a:r>
              <a:rPr lang="zh-CN" altLang="en-US" sz="3000" b="1" dirty="0">
                <a:solidFill>
                  <a:schemeClr val="bg1"/>
                </a:solidFill>
                <a:latin typeface="微软雅黑" panose="020B0503020204020204" pitchFamily="34" charset="-122"/>
                <a:ea typeface="微软雅黑" panose="020B0503020204020204" pitchFamily="34" charset="-122"/>
                <a:sym typeface="+mn-ea"/>
              </a:rPr>
              <a:t>重点群体</a:t>
            </a:r>
            <a:r>
              <a:rPr lang="en-US" altLang="zh-CN" sz="3000" b="1" dirty="0">
                <a:solidFill>
                  <a:schemeClr val="bg1"/>
                </a:solidFill>
                <a:latin typeface="微软雅黑" panose="020B0503020204020204" pitchFamily="34" charset="-122"/>
                <a:ea typeface="微软雅黑" panose="020B0503020204020204" pitchFamily="34" charset="-122"/>
                <a:sym typeface="+mn-ea"/>
              </a:rPr>
              <a:t>”</a:t>
            </a:r>
            <a:r>
              <a:rPr lang="zh-CN" altLang="en-US" sz="3000" b="1" dirty="0">
                <a:solidFill>
                  <a:schemeClr val="bg1"/>
                </a:solidFill>
                <a:latin typeface="微软雅黑" panose="020B0503020204020204" pitchFamily="34" charset="-122"/>
                <a:ea typeface="微软雅黑" panose="020B0503020204020204" pitchFamily="34" charset="-122"/>
                <a:sym typeface="+mn-ea"/>
              </a:rPr>
              <a:t>创业就业税收优惠</a:t>
            </a:r>
            <a:endParaRPr lang="en-US" altLang="zh-CN" sz="3000" b="1" dirty="0">
              <a:solidFill>
                <a:schemeClr val="bg1"/>
              </a:solidFill>
              <a:latin typeface="微软雅黑" panose="020B0503020204020204" pitchFamily="34" charset="-122"/>
              <a:ea typeface="微软雅黑" panose="020B0503020204020204" pitchFamily="34" charset="-122"/>
            </a:endParaRPr>
          </a:p>
        </p:txBody>
      </p:sp>
      <p:sp>
        <p:nvSpPr>
          <p:cNvPr id="16387" name="矩形 4"/>
          <p:cNvSpPr/>
          <p:nvPr/>
        </p:nvSpPr>
        <p:spPr>
          <a:xfrm>
            <a:off x="1220788" y="295275"/>
            <a:ext cx="6878637" cy="460375"/>
          </a:xfrm>
          <a:prstGeom prst="rect">
            <a:avLst/>
          </a:prstGeom>
          <a:noFill/>
          <a:ln w="9525">
            <a:noFill/>
          </a:ln>
        </p:spPr>
        <p:txBody>
          <a:bodyPr wrap="square" anchor="t">
            <a:spAutoFit/>
          </a:bodyPr>
          <a:lstStyle/>
          <a:p>
            <a:r>
              <a:rPr lang="zh-CN" altLang="en-US" sz="2400" b="1" dirty="0">
                <a:solidFill>
                  <a:srgbClr val="004DA1"/>
                </a:solidFill>
                <a:latin typeface="微软雅黑" panose="020B0503020204020204" pitchFamily="34" charset="-122"/>
                <a:ea typeface="微软雅黑" panose="020B0503020204020204" pitchFamily="34" charset="-122"/>
                <a:sym typeface="等线" panose="02010600030101010101" charset="-122"/>
              </a:rPr>
              <a:t>新办纳税人减税降费政策专题</a:t>
            </a:r>
          </a:p>
        </p:txBody>
      </p:sp>
      <p:sp>
        <p:nvSpPr>
          <p:cNvPr id="2" name="文本框 2"/>
          <p:cNvSpPr txBox="1"/>
          <p:nvPr/>
        </p:nvSpPr>
        <p:spPr>
          <a:xfrm>
            <a:off x="737870" y="2219960"/>
            <a:ext cx="10716895" cy="3876675"/>
          </a:xfrm>
          <a:prstGeom prst="rect">
            <a:avLst/>
          </a:prstGeom>
          <a:noFill/>
          <a:ln w="9525">
            <a:noFill/>
          </a:ln>
        </p:spPr>
        <p:txBody>
          <a:bodyPr wrap="square">
            <a:spAutoFit/>
          </a:bodyPr>
          <a:lstStyle/>
          <a:p>
            <a:pPr>
              <a:lnSpc>
                <a:spcPct val="150000"/>
              </a:lnSpc>
            </a:pPr>
            <a:r>
              <a:rPr lang="en-US" altLang="zh-CN" sz="1600" b="1" dirty="0">
                <a:latin typeface="仿宋_GB2312" panose="02010609030101010101" charset="-122"/>
                <a:ea typeface="仿宋_GB2312" panose="02010609030101010101" charset="-122"/>
              </a:rPr>
              <a:t>     </a:t>
            </a:r>
            <a:r>
              <a:rPr lang="zh-CN" altLang="en-US" sz="1600" b="1" dirty="0">
                <a:latin typeface="仿宋_GB2312" panose="02010609030101010101" charset="-122"/>
                <a:ea typeface="仿宋_GB2312" panose="02010609030101010101" charset="-122"/>
                <a:sym typeface="+mn-ea"/>
              </a:rPr>
              <a:t>建档立卡贫困人口、持《就业创业证》（注明“自主创业税收政策”或“毕业年度内自主创业税收政策”）或《就业失业登记证》（注明“自主创业税收政策”）的人员，从事个体经营的，自办理个体工商户登记当月起，在3年（36个月，下同）内按每户每年14400元为限额，依次扣减其当年实际应缴纳的增值税、城市维护建设税、教育费附加、地方教育附加和个人所得税。</a:t>
            </a:r>
          </a:p>
          <a:p>
            <a:pPr>
              <a:lnSpc>
                <a:spcPct val="150000"/>
              </a:lnSpc>
            </a:pPr>
            <a:r>
              <a:rPr lang="zh-CN" altLang="en-US" sz="1600" b="1" dirty="0">
                <a:latin typeface="仿宋_GB2312" panose="02010609030101010101" charset="-122"/>
                <a:ea typeface="仿宋_GB2312" panose="02010609030101010101" charset="-122"/>
                <a:sym typeface="+mn-ea"/>
              </a:rPr>
              <a:t>    企业招用建档立卡贫困人口，以及在人力资源社会保障部门公共就业服务机构登记失业半年以上且持《就业创业证》或《就业失业登记证》（注明“企业吸纳税收政策”）的人员，与其签订1年以上期限劳动合同并依法缴纳社会保险费的，自签订劳动合同并缴纳社会保险当月起，在3年内按实际招用人数，以每人每年7800元的定额标准，予以定额依次扣减增值税、城市维护建设税、教育费附加、地方教育附加和企业所得税优惠。城市维护建设税、教育费附加、地方教育附加的计税依据是享受本项税收优惠政策前的增值税应纳税额。    </a:t>
            </a:r>
          </a:p>
          <a:p>
            <a:pPr>
              <a:lnSpc>
                <a:spcPct val="150000"/>
              </a:lnSpc>
            </a:pPr>
            <a:r>
              <a:rPr lang="zh-CN" altLang="en-US" sz="1600" b="1" dirty="0">
                <a:latin typeface="仿宋_GB2312" panose="02010609030101010101" charset="-122"/>
                <a:ea typeface="仿宋_GB2312" panose="02010609030101010101" charset="-122"/>
                <a:sym typeface="+mn-ea"/>
              </a:rPr>
              <a:t>    </a:t>
            </a:r>
            <a:r>
              <a:rPr lang="zh-CN" sz="1600" b="1" dirty="0">
                <a:latin typeface="仿宋_GB2312" panose="02010609030101010101" charset="-122"/>
                <a:ea typeface="仿宋_GB2312" panose="02010609030101010101" charset="-122"/>
                <a:sym typeface="+mn-ea"/>
              </a:rPr>
              <a:t>上述</a:t>
            </a:r>
            <a:r>
              <a:rPr lang="zh-CN" altLang="en-US" sz="1600" b="1" dirty="0">
                <a:latin typeface="仿宋_GB2312" panose="02010609030101010101" charset="-122"/>
                <a:ea typeface="仿宋_GB2312" panose="02010609030101010101" charset="-122"/>
                <a:sym typeface="+mn-ea"/>
              </a:rPr>
              <a:t>规定的税收政策执行期限为2019年1月1日至2021年12月31日。</a:t>
            </a:r>
            <a:r>
              <a:rPr lang="zh-CN" sz="1600" b="1" dirty="0">
                <a:latin typeface="仿宋_GB2312" panose="02010609030101010101" charset="-122"/>
                <a:ea typeface="仿宋_GB2312" panose="02010609030101010101" charset="-122"/>
                <a:sym typeface="+mn-ea"/>
              </a:rPr>
              <a:t>申报享受该税收减免，无需报送资料。</a:t>
            </a:r>
            <a:r>
              <a:rPr sz="1600" b="1" dirty="0">
                <a:latin typeface="仿宋_GB2312" panose="02010609030101010101" charset="-122"/>
                <a:ea typeface="仿宋_GB2312" panose="02010609030101010101" charset="-122"/>
              </a:rPr>
              <a:t>  </a:t>
            </a:r>
            <a:r>
              <a:rPr sz="2000" b="1" dirty="0">
                <a:latin typeface="仿宋_GB2312" panose="02010609030101010101" charset="-122"/>
                <a:ea typeface="仿宋_GB2312" panose="02010609030101010101" charset="-122"/>
              </a:rPr>
              <a:t>  </a:t>
            </a:r>
            <a:r>
              <a:rPr lang="en-US" altLang="zh-CN" sz="2000" b="1" dirty="0">
                <a:latin typeface="仿宋_GB2312" panose="02010609030101010101" charset="-122"/>
                <a:ea typeface="仿宋_GB2312" panose="02010609030101010101" charset="-122"/>
              </a:rPr>
              <a:t>    </a:t>
            </a:r>
            <a:endParaRPr lang="zh-CN" altLang="en-US" sz="2000" b="1" dirty="0">
              <a:latin typeface="仿宋_GB2312" panose="02010609030101010101" charset="-122"/>
              <a:ea typeface="仿宋_GB2312" panose="02010609030101010101" charset="-122"/>
            </a:endParaRPr>
          </a:p>
        </p:txBody>
      </p:sp>
    </p:spTree>
    <p:custDataLst>
      <p:tags r:id="rId1"/>
    </p:custDataLst>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24"/>
          <p:cNvSpPr/>
          <p:nvPr/>
        </p:nvSpPr>
        <p:spPr>
          <a:xfrm>
            <a:off x="622300" y="1193800"/>
            <a:ext cx="10717213" cy="553085"/>
          </a:xfrm>
          <a:prstGeom prst="rect">
            <a:avLst/>
          </a:prstGeom>
          <a:solidFill>
            <a:srgbClr val="004DA1"/>
          </a:solidFill>
          <a:ln w="9525">
            <a:noFill/>
          </a:ln>
        </p:spPr>
        <p:txBody>
          <a:bodyPr wrap="square" anchor="t">
            <a:spAutoFit/>
          </a:bodyPr>
          <a:lstStyle/>
          <a:p>
            <a:pPr algn="ctr" defTabSz="914400"/>
            <a:r>
              <a:rPr lang="zh-CN" altLang="en-US" sz="3000" b="1" dirty="0">
                <a:solidFill>
                  <a:schemeClr val="bg1"/>
                </a:solidFill>
                <a:latin typeface="微软雅黑" panose="020B0503020204020204" pitchFamily="34" charset="-122"/>
                <a:ea typeface="微软雅黑" panose="020B0503020204020204" pitchFamily="34" charset="-122"/>
                <a:sym typeface="+mn-ea"/>
              </a:rPr>
              <a:t>人员分类之</a:t>
            </a:r>
            <a:r>
              <a:rPr lang="en-US" altLang="zh-CN" sz="3000" b="1" dirty="0">
                <a:solidFill>
                  <a:schemeClr val="bg1"/>
                </a:solidFill>
                <a:latin typeface="微软雅黑" panose="020B0503020204020204" pitchFamily="34" charset="-122"/>
                <a:ea typeface="微软雅黑" panose="020B0503020204020204" pitchFamily="34" charset="-122"/>
                <a:sym typeface="+mn-ea"/>
              </a:rPr>
              <a:t>“</a:t>
            </a:r>
            <a:r>
              <a:rPr lang="zh-CN" altLang="en-US" sz="3000" b="1" dirty="0">
                <a:solidFill>
                  <a:schemeClr val="bg1"/>
                </a:solidFill>
                <a:latin typeface="微软雅黑" panose="020B0503020204020204" pitchFamily="34" charset="-122"/>
                <a:ea typeface="微软雅黑" panose="020B0503020204020204" pitchFamily="34" charset="-122"/>
                <a:sym typeface="+mn-ea"/>
              </a:rPr>
              <a:t>残疾人</a:t>
            </a:r>
            <a:r>
              <a:rPr lang="en-US" altLang="zh-CN" sz="3000" b="1" dirty="0">
                <a:solidFill>
                  <a:schemeClr val="bg1"/>
                </a:solidFill>
                <a:latin typeface="微软雅黑" panose="020B0503020204020204" pitchFamily="34" charset="-122"/>
                <a:ea typeface="微软雅黑" panose="020B0503020204020204" pitchFamily="34" charset="-122"/>
                <a:sym typeface="+mn-ea"/>
              </a:rPr>
              <a:t>”</a:t>
            </a:r>
            <a:r>
              <a:rPr lang="zh-CN" altLang="en-US" sz="3000" b="1" dirty="0">
                <a:solidFill>
                  <a:schemeClr val="bg1"/>
                </a:solidFill>
                <a:latin typeface="微软雅黑" panose="020B0503020204020204" pitchFamily="34" charset="-122"/>
                <a:ea typeface="微软雅黑" panose="020B0503020204020204" pitchFamily="34" charset="-122"/>
                <a:sym typeface="+mn-ea"/>
              </a:rPr>
              <a:t>就业税收优惠</a:t>
            </a:r>
            <a:endParaRPr lang="en-US" altLang="zh-CN" sz="3000" b="1" dirty="0">
              <a:solidFill>
                <a:schemeClr val="bg1"/>
              </a:solidFill>
              <a:latin typeface="微软雅黑" panose="020B0503020204020204" pitchFamily="34" charset="-122"/>
              <a:ea typeface="微软雅黑" panose="020B0503020204020204" pitchFamily="34" charset="-122"/>
            </a:endParaRPr>
          </a:p>
        </p:txBody>
      </p:sp>
      <p:sp>
        <p:nvSpPr>
          <p:cNvPr id="16387" name="矩形 4"/>
          <p:cNvSpPr/>
          <p:nvPr/>
        </p:nvSpPr>
        <p:spPr>
          <a:xfrm>
            <a:off x="1220788" y="295275"/>
            <a:ext cx="6878637" cy="460375"/>
          </a:xfrm>
          <a:prstGeom prst="rect">
            <a:avLst/>
          </a:prstGeom>
          <a:noFill/>
          <a:ln w="9525">
            <a:noFill/>
          </a:ln>
        </p:spPr>
        <p:txBody>
          <a:bodyPr wrap="square" anchor="t">
            <a:spAutoFit/>
          </a:bodyPr>
          <a:lstStyle/>
          <a:p>
            <a:r>
              <a:rPr lang="zh-CN" altLang="en-US" sz="2400" b="1" dirty="0">
                <a:solidFill>
                  <a:srgbClr val="004DA1"/>
                </a:solidFill>
                <a:latin typeface="微软雅黑" panose="020B0503020204020204" pitchFamily="34" charset="-122"/>
                <a:ea typeface="微软雅黑" panose="020B0503020204020204" pitchFamily="34" charset="-122"/>
                <a:sym typeface="等线" panose="02010600030101010101" charset="-122"/>
              </a:rPr>
              <a:t>新办纳税人减税降费政策专题</a:t>
            </a:r>
          </a:p>
        </p:txBody>
      </p:sp>
      <p:sp>
        <p:nvSpPr>
          <p:cNvPr id="2" name="文本框 2"/>
          <p:cNvSpPr txBox="1"/>
          <p:nvPr/>
        </p:nvSpPr>
        <p:spPr>
          <a:xfrm>
            <a:off x="737870" y="2219960"/>
            <a:ext cx="10716895" cy="2399665"/>
          </a:xfrm>
          <a:prstGeom prst="rect">
            <a:avLst/>
          </a:prstGeom>
          <a:noFill/>
          <a:ln w="9525">
            <a:noFill/>
          </a:ln>
        </p:spPr>
        <p:txBody>
          <a:bodyPr wrap="square">
            <a:spAutoFit/>
          </a:bodyPr>
          <a:lstStyle/>
          <a:p>
            <a:pPr>
              <a:lnSpc>
                <a:spcPct val="150000"/>
              </a:lnSpc>
            </a:pPr>
            <a:r>
              <a:rPr lang="zh-CN" altLang="en-US" sz="2000" b="1" dirty="0">
                <a:latin typeface="仿宋_GB2312" panose="02010609030101010101" charset="-122"/>
                <a:ea typeface="仿宋_GB2312" panose="02010609030101010101" charset="-122"/>
              </a:rPr>
              <a:t>    </a:t>
            </a:r>
            <a:r>
              <a:rPr lang="zh-CN" altLang="en-US" sz="2000" b="1" dirty="0">
                <a:latin typeface="仿宋_GB2312" panose="02010609030101010101" charset="-122"/>
                <a:ea typeface="仿宋_GB2312" panose="02010609030101010101" charset="-122"/>
                <a:sym typeface="+mn-ea"/>
              </a:rPr>
              <a:t>对安置残疾人的单位和个体工商户，实行由税务机关按纳税人安置残疾人的人数，限额即征即退增值税的办法。 </a:t>
            </a:r>
          </a:p>
          <a:p>
            <a:pPr>
              <a:lnSpc>
                <a:spcPct val="150000"/>
              </a:lnSpc>
            </a:pPr>
            <a:r>
              <a:rPr lang="zh-CN" altLang="en-US" sz="2000" b="1" dirty="0">
                <a:latin typeface="仿宋_GB2312" panose="02010609030101010101" charset="-122"/>
                <a:ea typeface="仿宋_GB2312" panose="02010609030101010101" charset="-122"/>
                <a:sym typeface="+mn-ea"/>
              </a:rPr>
              <a:t>　　安置的每位残疾人每月可退还的增值税具体限额，由县级以上税务机关根据纳税人所在区县（含县级市、旗）适用的经省（含自治区、直辖市、计划单列市）人民政府批准的月最低工资标准的4倍确定。    </a:t>
            </a:r>
            <a:r>
              <a:rPr lang="en-US" altLang="zh-CN" sz="2000" b="1" dirty="0">
                <a:latin typeface="仿宋_GB2312" panose="02010609030101010101" charset="-122"/>
                <a:ea typeface="仿宋_GB2312" panose="02010609030101010101" charset="-122"/>
              </a:rPr>
              <a:t>    </a:t>
            </a:r>
            <a:endParaRPr lang="zh-CN" altLang="en-US" sz="2000" b="1" dirty="0">
              <a:latin typeface="仿宋_GB2312" panose="02010609030101010101" charset="-122"/>
              <a:ea typeface="仿宋_GB2312" panose="02010609030101010101" charset="-122"/>
            </a:endParaRPr>
          </a:p>
        </p:txBody>
      </p:sp>
    </p:spTree>
    <p:custDataLst>
      <p:tags r:id="rId1"/>
    </p:custDataLst>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矩形 4"/>
          <p:cNvSpPr/>
          <p:nvPr/>
        </p:nvSpPr>
        <p:spPr>
          <a:xfrm>
            <a:off x="1220788" y="295275"/>
            <a:ext cx="6878637" cy="460375"/>
          </a:xfrm>
          <a:prstGeom prst="rect">
            <a:avLst/>
          </a:prstGeom>
          <a:noFill/>
          <a:ln w="9525">
            <a:noFill/>
          </a:ln>
        </p:spPr>
        <p:txBody>
          <a:bodyPr wrap="square" anchor="t">
            <a:spAutoFit/>
          </a:bodyPr>
          <a:lstStyle/>
          <a:p>
            <a:r>
              <a:rPr lang="zh-CN" altLang="en-US" sz="2400" b="1" dirty="0">
                <a:solidFill>
                  <a:srgbClr val="004DA1"/>
                </a:solidFill>
                <a:latin typeface="微软雅黑" panose="020B0503020204020204" pitchFamily="34" charset="-122"/>
                <a:ea typeface="微软雅黑" panose="020B0503020204020204" pitchFamily="34" charset="-122"/>
                <a:sym typeface="等线" panose="02010600030101010101" charset="-122"/>
              </a:rPr>
              <a:t>新办纳税人减税降费政策专题</a:t>
            </a:r>
          </a:p>
        </p:txBody>
      </p:sp>
      <p:sp>
        <p:nvSpPr>
          <p:cNvPr id="2" name="文本框 2"/>
          <p:cNvSpPr txBox="1"/>
          <p:nvPr/>
        </p:nvSpPr>
        <p:spPr>
          <a:xfrm>
            <a:off x="824865" y="1998345"/>
            <a:ext cx="10716895" cy="1260475"/>
          </a:xfrm>
          <a:prstGeom prst="rect">
            <a:avLst/>
          </a:prstGeom>
          <a:noFill/>
          <a:ln w="9525">
            <a:noFill/>
          </a:ln>
        </p:spPr>
        <p:txBody>
          <a:bodyPr wrap="square">
            <a:spAutoFit/>
          </a:bodyPr>
          <a:lstStyle/>
          <a:p>
            <a:pPr>
              <a:lnSpc>
                <a:spcPct val="190000"/>
              </a:lnSpc>
            </a:pPr>
            <a:r>
              <a:rPr lang="en-US" altLang="zh-CN" sz="2000" b="1" dirty="0">
                <a:solidFill>
                  <a:schemeClr val="tx1"/>
                </a:solidFill>
                <a:latin typeface="仿宋_GB2312" panose="02010609030101010101" charset="-122"/>
                <a:ea typeface="仿宋_GB2312" panose="02010609030101010101" charset="-122"/>
              </a:rPr>
              <a:t>    </a:t>
            </a:r>
            <a:r>
              <a:rPr lang="zh-CN" altLang="en-US" sz="2000" b="1" dirty="0">
                <a:solidFill>
                  <a:schemeClr val="tx1"/>
                </a:solidFill>
                <a:latin typeface="仿宋_GB2312" panose="02010609030101010101" charset="-122"/>
                <a:ea typeface="仿宋_GB2312" panose="02010609030101010101" charset="-122"/>
              </a:rPr>
              <a:t>新办纳税人，享受套餐服务之便利、优惠政策之红利，</a:t>
            </a:r>
          </a:p>
          <a:p>
            <a:pPr>
              <a:lnSpc>
                <a:spcPct val="190000"/>
              </a:lnSpc>
            </a:pPr>
            <a:r>
              <a:rPr lang="zh-CN" altLang="en-US" sz="2000" b="1" dirty="0">
                <a:solidFill>
                  <a:schemeClr val="tx1"/>
                </a:solidFill>
                <a:latin typeface="仿宋_GB2312" panose="02010609030101010101" charset="-122"/>
                <a:ea typeface="仿宋_GB2312" panose="02010609030101010101" charset="-122"/>
              </a:rPr>
              <a:t>    税务局陪伴您，乘风破浪，砥砺前行！</a:t>
            </a:r>
          </a:p>
        </p:txBody>
      </p:sp>
    </p:spTree>
    <p:custDataLst>
      <p:tags r:id="rId1"/>
    </p:custDataLst>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04DA1"/>
        </a:solidFill>
        <a:effectLst/>
      </p:bgPr>
    </p:bg>
    <p:spTree>
      <p:nvGrpSpPr>
        <p:cNvPr id="1" name=""/>
        <p:cNvGrpSpPr/>
        <p:nvPr/>
      </p:nvGrpSpPr>
      <p:grpSpPr>
        <a:xfrm>
          <a:off x="0" y="0"/>
          <a:ext cx="0" cy="0"/>
          <a:chOff x="0" y="0"/>
          <a:chExt cx="0" cy="0"/>
        </a:xfrm>
      </p:grpSpPr>
      <p:sp>
        <p:nvSpPr>
          <p:cNvPr id="3" name="矩形 2"/>
          <p:cNvSpPr/>
          <p:nvPr/>
        </p:nvSpPr>
        <p:spPr>
          <a:xfrm>
            <a:off x="0" y="0"/>
            <a:ext cx="12192000" cy="6858000"/>
          </a:xfrm>
          <a:prstGeom prst="rect">
            <a:avLst/>
          </a:prstGeom>
          <a:solidFill>
            <a:srgbClr val="004D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pic>
        <p:nvPicPr>
          <p:cNvPr id="41987" name="图片 4"/>
          <p:cNvPicPr>
            <a:picLocks noChangeAspect="1"/>
          </p:cNvPicPr>
          <p:nvPr/>
        </p:nvPicPr>
        <p:blipFill>
          <a:blip r:embed="rId2"/>
          <a:stretch>
            <a:fillRect/>
          </a:stretch>
        </p:blipFill>
        <p:spPr>
          <a:xfrm>
            <a:off x="5048250" y="1093788"/>
            <a:ext cx="2095500" cy="1409700"/>
          </a:xfrm>
          <a:prstGeom prst="rect">
            <a:avLst/>
          </a:prstGeom>
          <a:noFill/>
          <a:ln w="9525">
            <a:noFill/>
          </a:ln>
        </p:spPr>
      </p:pic>
      <p:sp>
        <p:nvSpPr>
          <p:cNvPr id="2" name="矩形 1"/>
          <p:cNvSpPr/>
          <p:nvPr/>
        </p:nvSpPr>
        <p:spPr>
          <a:xfrm>
            <a:off x="4175125" y="3424238"/>
            <a:ext cx="3841750" cy="1198563"/>
          </a:xfrm>
          <a:prstGeom prst="rect">
            <a:avLst/>
          </a:prstGeom>
        </p:spPr>
        <p:txBody>
          <a:bodyPr wrap="none">
            <a:spAutoFit/>
          </a:bodyPr>
          <a:lstStyle/>
          <a:p>
            <a:pPr algn="ctr" fontAlgn="auto"/>
            <a:r>
              <a:rPr lang="zh-CN" altLang="en-US" sz="7200" b="1" strike="noStrike" noProof="1">
                <a:solidFill>
                  <a:schemeClr val="bg1"/>
                </a:solidFill>
                <a:effectLst>
                  <a:outerShdw blurRad="469900" dist="38100" dir="2700000" algn="tl">
                    <a:srgbClr val="000000">
                      <a:alpha val="30000"/>
                    </a:srgbClr>
                  </a:outerShdw>
                </a:effectLst>
                <a:latin typeface="微软雅黑" panose="020B0503020204020204" pitchFamily="34" charset="-122"/>
                <a:ea typeface="微软雅黑" panose="020B0503020204020204" pitchFamily="34" charset="-122"/>
                <a:cs typeface="+mn-cs"/>
              </a:rPr>
              <a:t>谢谢大家</a:t>
            </a:r>
            <a:endParaRPr lang="zh-CN" altLang="zh-CN" sz="7200" b="1" strike="noStrike" noProof="1">
              <a:solidFill>
                <a:schemeClr val="bg1"/>
              </a:solidFill>
              <a:effectLst>
                <a:outerShdw blurRad="469900" dist="38100" dir="2700000" algn="tl">
                  <a:srgbClr val="000000">
                    <a:alpha val="30000"/>
                  </a:srgbClr>
                </a:outerShdw>
              </a:effectLst>
              <a:latin typeface="微软雅黑" panose="020B0503020204020204" pitchFamily="34" charset="-122"/>
              <a:ea typeface="微软雅黑" panose="020B0503020204020204" pitchFamily="34" charset="-122"/>
            </a:endParaRP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513773" y="3501390"/>
            <a:ext cx="9242425" cy="922020"/>
          </a:xfrm>
          <a:prstGeom prst="rect">
            <a:avLst/>
          </a:prstGeom>
        </p:spPr>
        <p:txBody>
          <a:bodyPr wrap="square">
            <a:spAutoFit/>
          </a:bodyPr>
          <a:lstStyle/>
          <a:p>
            <a:pPr fontAlgn="auto"/>
            <a:r>
              <a:rPr lang="zh-CN" altLang="en-US" sz="5400" b="1" strike="noStrike" noProof="1">
                <a:solidFill>
                  <a:srgbClr val="004DA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ea"/>
                <a:sym typeface="+mn-lt"/>
              </a:rPr>
              <a:t>新办纳税人套餐</a:t>
            </a:r>
          </a:p>
        </p:txBody>
      </p:sp>
      <p:grpSp>
        <p:nvGrpSpPr>
          <p:cNvPr id="15362" name="组合 34"/>
          <p:cNvGrpSpPr/>
          <p:nvPr/>
        </p:nvGrpSpPr>
        <p:grpSpPr>
          <a:xfrm>
            <a:off x="4876800" y="1057275"/>
            <a:ext cx="2190750" cy="2214563"/>
            <a:chOff x="2872740" y="1722120"/>
            <a:chExt cx="683201" cy="691048"/>
          </a:xfrm>
        </p:grpSpPr>
        <p:sp>
          <p:nvSpPr>
            <p:cNvPr id="37" name="椭圆 36"/>
            <p:cNvSpPr/>
            <p:nvPr/>
          </p:nvSpPr>
          <p:spPr>
            <a:xfrm>
              <a:off x="2872740" y="1722120"/>
              <a:ext cx="683201" cy="683201"/>
            </a:xfrm>
            <a:prstGeom prst="ellipse">
              <a:avLst/>
            </a:prstGeom>
            <a:solidFill>
              <a:srgbClr val="004D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6600" strike="noStrike" noProof="1"/>
            </a:p>
          </p:txBody>
        </p:sp>
        <p:sp>
          <p:nvSpPr>
            <p:cNvPr id="15364" name="文本框 37"/>
            <p:cNvSpPr txBox="1"/>
            <p:nvPr/>
          </p:nvSpPr>
          <p:spPr>
            <a:xfrm>
              <a:off x="2872740" y="1722120"/>
              <a:ext cx="683201" cy="691048"/>
            </a:xfrm>
            <a:prstGeom prst="rect">
              <a:avLst/>
            </a:prstGeom>
            <a:noFill/>
            <a:ln w="9525">
              <a:noFill/>
            </a:ln>
          </p:spPr>
          <p:txBody>
            <a:bodyPr wrap="square" anchor="t">
              <a:spAutoFit/>
            </a:bodyPr>
            <a:lstStyle/>
            <a:p>
              <a:pPr algn="ctr"/>
              <a:r>
                <a:rPr lang="en-US" altLang="zh-CN" sz="13800" b="1" dirty="0">
                  <a:solidFill>
                    <a:schemeClr val="bg1"/>
                  </a:solidFill>
                  <a:latin typeface="微软雅黑" panose="020B0503020204020204" pitchFamily="34" charset="-122"/>
                  <a:ea typeface="微软雅黑" panose="020B0503020204020204" pitchFamily="34" charset="-122"/>
                  <a:sym typeface="等线" panose="02010600030101010101" charset="-122"/>
                </a:rPr>
                <a:t>1</a:t>
              </a:r>
              <a:endParaRPr lang="zh-CN" altLang="en-US" sz="13800" b="1" dirty="0">
                <a:solidFill>
                  <a:schemeClr val="bg1"/>
                </a:solidFill>
                <a:latin typeface="微软雅黑" panose="020B0503020204020204" pitchFamily="34" charset="-122"/>
                <a:ea typeface="微软雅黑" panose="020B0503020204020204" pitchFamily="34" charset="-122"/>
                <a:sym typeface="等线" panose="02010600030101010101" charset="-122"/>
              </a:endParaRPr>
            </a:p>
          </p:txBody>
        </p:sp>
      </p:gr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24"/>
          <p:cNvSpPr/>
          <p:nvPr/>
        </p:nvSpPr>
        <p:spPr>
          <a:xfrm>
            <a:off x="622300" y="1193800"/>
            <a:ext cx="10717213" cy="553085"/>
          </a:xfrm>
          <a:prstGeom prst="rect">
            <a:avLst/>
          </a:prstGeom>
          <a:solidFill>
            <a:srgbClr val="004DA1"/>
          </a:solidFill>
          <a:ln w="9525">
            <a:noFill/>
          </a:ln>
        </p:spPr>
        <p:txBody>
          <a:bodyPr wrap="square" anchor="t">
            <a:spAutoFit/>
          </a:bodyPr>
          <a:lstStyle/>
          <a:p>
            <a:pPr algn="ctr" defTabSz="914400"/>
            <a:r>
              <a:rPr lang="zh-CN" altLang="en-US" sz="3000" b="1" dirty="0">
                <a:solidFill>
                  <a:schemeClr val="bg1"/>
                </a:solidFill>
                <a:latin typeface="微软雅黑" panose="020B0503020204020204" pitchFamily="34" charset="-122"/>
                <a:ea typeface="微软雅黑" panose="020B0503020204020204" pitchFamily="34" charset="-122"/>
              </a:rPr>
              <a:t>新办纳税人“套餐式”服务</a:t>
            </a:r>
          </a:p>
        </p:txBody>
      </p:sp>
      <p:sp>
        <p:nvSpPr>
          <p:cNvPr id="16387" name="矩形 4"/>
          <p:cNvSpPr/>
          <p:nvPr/>
        </p:nvSpPr>
        <p:spPr>
          <a:xfrm>
            <a:off x="1220788" y="295275"/>
            <a:ext cx="6878637" cy="460375"/>
          </a:xfrm>
          <a:prstGeom prst="rect">
            <a:avLst/>
          </a:prstGeom>
          <a:noFill/>
          <a:ln w="9525">
            <a:noFill/>
          </a:ln>
        </p:spPr>
        <p:txBody>
          <a:bodyPr wrap="square" anchor="t">
            <a:spAutoFit/>
          </a:bodyPr>
          <a:lstStyle/>
          <a:p>
            <a:r>
              <a:rPr lang="zh-CN" altLang="en-US" sz="2400" b="1" dirty="0">
                <a:solidFill>
                  <a:srgbClr val="004DA1"/>
                </a:solidFill>
                <a:latin typeface="微软雅黑" panose="020B0503020204020204" pitchFamily="34" charset="-122"/>
                <a:ea typeface="微软雅黑" panose="020B0503020204020204" pitchFamily="34" charset="-122"/>
                <a:sym typeface="等线" panose="02010600030101010101" charset="-122"/>
              </a:rPr>
              <a:t>新办纳税人减税降费政策专题</a:t>
            </a:r>
          </a:p>
        </p:txBody>
      </p:sp>
      <p:sp>
        <p:nvSpPr>
          <p:cNvPr id="2" name="文本框 2"/>
          <p:cNvSpPr txBox="1"/>
          <p:nvPr/>
        </p:nvSpPr>
        <p:spPr>
          <a:xfrm>
            <a:off x="737870" y="2212340"/>
            <a:ext cx="10716895" cy="1876425"/>
          </a:xfrm>
          <a:prstGeom prst="rect">
            <a:avLst/>
          </a:prstGeom>
          <a:noFill/>
          <a:ln w="9525">
            <a:noFill/>
          </a:ln>
        </p:spPr>
        <p:txBody>
          <a:bodyPr wrap="square">
            <a:spAutoFit/>
          </a:bodyPr>
          <a:lstStyle/>
          <a:p>
            <a:pPr>
              <a:lnSpc>
                <a:spcPct val="160000"/>
              </a:lnSpc>
            </a:pPr>
            <a:r>
              <a:rPr lang="en-US" altLang="zh-CN" sz="2000" b="1" dirty="0">
                <a:latin typeface="仿宋_GB2312" panose="02010609030101010101" charset="-122"/>
                <a:ea typeface="仿宋_GB2312" panose="02010609030101010101" charset="-122"/>
              </a:rPr>
              <a:t>    </a:t>
            </a:r>
            <a:r>
              <a:rPr lang="zh-CN" altLang="en-US" sz="2000" b="1" dirty="0">
                <a:latin typeface="仿宋_GB2312" panose="02010609030101010101" charset="-122"/>
                <a:ea typeface="仿宋_GB2312" panose="02010609030101010101" charset="-122"/>
              </a:rPr>
              <a:t>为更好地服务纳税人，国家税务总局广西税务局积极推出新办纳税人“套餐式”服务，把多次填表、多个流程、多次跑路转化为一次填表、一次流转、最多跑一次，可一次性办结新办纳税人法定义务事项和首次领用发票等多个涉税事项，</a:t>
            </a:r>
            <a:r>
              <a:rPr lang="zh-CN" altLang="en-US" sz="2000" b="1" dirty="0">
                <a:latin typeface="仿宋_GB2312" panose="02010609030101010101" charset="-122"/>
                <a:ea typeface="仿宋_GB2312" panose="02010609030101010101" charset="-122"/>
                <a:sym typeface="+mn-ea"/>
              </a:rPr>
              <a:t>确保新办纳税人开业办税无障碍。</a:t>
            </a:r>
            <a:endParaRPr lang="zh-CN" altLang="en-US" sz="2000" b="1" dirty="0">
              <a:latin typeface="仿宋_GB2312" panose="02010609030101010101" charset="-122"/>
              <a:ea typeface="仿宋_GB2312" panose="02010609030101010101" charset="-122"/>
            </a:endParaRPr>
          </a:p>
          <a:p>
            <a:r>
              <a:rPr lang="zh-CN" altLang="en-US" sz="2000" b="1" dirty="0">
                <a:latin typeface="仿宋_GB2312" panose="02010609030101010101" charset="-122"/>
                <a:ea typeface="仿宋_GB2312" panose="02010609030101010101" charset="-122"/>
              </a:rPr>
              <a:t> </a:t>
            </a:r>
          </a:p>
        </p:txBody>
      </p:sp>
    </p:spTree>
    <p:custDataLst>
      <p:tags r:id="rId1"/>
    </p:custData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24"/>
          <p:cNvSpPr/>
          <p:nvPr/>
        </p:nvSpPr>
        <p:spPr>
          <a:xfrm>
            <a:off x="622300" y="1193800"/>
            <a:ext cx="10717213" cy="553085"/>
          </a:xfrm>
          <a:prstGeom prst="rect">
            <a:avLst/>
          </a:prstGeom>
          <a:solidFill>
            <a:srgbClr val="004DA1"/>
          </a:solidFill>
          <a:ln w="9525">
            <a:noFill/>
          </a:ln>
        </p:spPr>
        <p:txBody>
          <a:bodyPr wrap="square" anchor="t">
            <a:spAutoFit/>
          </a:bodyPr>
          <a:lstStyle/>
          <a:p>
            <a:pPr algn="ctr" defTabSz="914400"/>
            <a:r>
              <a:rPr lang="zh-CN" altLang="en-US" sz="3000" b="1" dirty="0">
                <a:solidFill>
                  <a:schemeClr val="bg1"/>
                </a:solidFill>
                <a:latin typeface="微软雅黑" panose="020B0503020204020204" pitchFamily="34" charset="-122"/>
                <a:ea typeface="微软雅黑" panose="020B0503020204020204" pitchFamily="34" charset="-122"/>
              </a:rPr>
              <a:t>哪些纳税人可以享受套餐式服务?</a:t>
            </a:r>
          </a:p>
        </p:txBody>
      </p:sp>
      <p:sp>
        <p:nvSpPr>
          <p:cNvPr id="16387" name="矩形 4"/>
          <p:cNvSpPr/>
          <p:nvPr/>
        </p:nvSpPr>
        <p:spPr>
          <a:xfrm>
            <a:off x="1220788" y="295275"/>
            <a:ext cx="6878637" cy="460375"/>
          </a:xfrm>
          <a:prstGeom prst="rect">
            <a:avLst/>
          </a:prstGeom>
          <a:noFill/>
          <a:ln w="9525">
            <a:noFill/>
          </a:ln>
        </p:spPr>
        <p:txBody>
          <a:bodyPr wrap="square" anchor="t">
            <a:spAutoFit/>
          </a:bodyPr>
          <a:lstStyle/>
          <a:p>
            <a:r>
              <a:rPr lang="zh-CN" altLang="en-US" sz="2400" b="1" dirty="0">
                <a:solidFill>
                  <a:srgbClr val="004DA1"/>
                </a:solidFill>
                <a:latin typeface="微软雅黑" panose="020B0503020204020204" pitchFamily="34" charset="-122"/>
                <a:ea typeface="微软雅黑" panose="020B0503020204020204" pitchFamily="34" charset="-122"/>
                <a:sym typeface="等线" panose="02010600030101010101" charset="-122"/>
              </a:rPr>
              <a:t>新办纳税人减税降费政策专题</a:t>
            </a:r>
          </a:p>
        </p:txBody>
      </p:sp>
      <p:sp>
        <p:nvSpPr>
          <p:cNvPr id="2" name="文本框 2"/>
          <p:cNvSpPr txBox="1"/>
          <p:nvPr/>
        </p:nvSpPr>
        <p:spPr>
          <a:xfrm>
            <a:off x="737870" y="2212340"/>
            <a:ext cx="10716895" cy="1076325"/>
          </a:xfrm>
          <a:prstGeom prst="rect">
            <a:avLst/>
          </a:prstGeom>
          <a:noFill/>
          <a:ln w="9525">
            <a:noFill/>
          </a:ln>
        </p:spPr>
        <p:txBody>
          <a:bodyPr wrap="square">
            <a:spAutoFit/>
          </a:bodyPr>
          <a:lstStyle/>
          <a:p>
            <a:pPr>
              <a:lnSpc>
                <a:spcPct val="160000"/>
              </a:lnSpc>
            </a:pPr>
            <a:r>
              <a:rPr lang="en-US" altLang="zh-CN" sz="2000" b="1" dirty="0">
                <a:latin typeface="仿宋_GB2312" panose="02010609030101010101" charset="-122"/>
                <a:ea typeface="仿宋_GB2312" panose="02010609030101010101" charset="-122"/>
              </a:rPr>
              <a:t>    </a:t>
            </a:r>
            <a:r>
              <a:rPr lang="zh-CN" altLang="en-US" sz="2000" b="1" dirty="0">
                <a:latin typeface="仿宋_GB2312" panose="02010609030101010101" charset="-122"/>
                <a:ea typeface="仿宋_GB2312" panose="02010609030101010101" charset="-122"/>
              </a:rPr>
              <a:t>“套餐式”服务的对象为新设立的纳税人，即在市场监督管理部门领取加载统一社会信用代码的营业执照后，首次到税务机关办理涉税事项的纳税人。 </a:t>
            </a:r>
          </a:p>
        </p:txBody>
      </p:sp>
    </p:spTree>
    <p:custDataLst>
      <p:tags r:id="rId1"/>
    </p:custData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24"/>
          <p:cNvSpPr/>
          <p:nvPr/>
        </p:nvSpPr>
        <p:spPr>
          <a:xfrm>
            <a:off x="622300" y="1193800"/>
            <a:ext cx="10717213" cy="553085"/>
          </a:xfrm>
          <a:prstGeom prst="rect">
            <a:avLst/>
          </a:prstGeom>
          <a:solidFill>
            <a:srgbClr val="004DA1"/>
          </a:solidFill>
          <a:ln w="9525">
            <a:noFill/>
          </a:ln>
        </p:spPr>
        <p:txBody>
          <a:bodyPr wrap="square" anchor="t">
            <a:spAutoFit/>
          </a:bodyPr>
          <a:lstStyle/>
          <a:p>
            <a:pPr algn="ctr" defTabSz="914400"/>
            <a:r>
              <a:rPr lang="zh-CN" altLang="en-US" sz="3000" b="1" dirty="0">
                <a:solidFill>
                  <a:schemeClr val="bg1"/>
                </a:solidFill>
                <a:latin typeface="微软雅黑" panose="020B0503020204020204" pitchFamily="34" charset="-122"/>
                <a:ea typeface="微软雅黑" panose="020B0503020204020204" pitchFamily="34" charset="-122"/>
                <a:sym typeface="+mn-ea"/>
              </a:rPr>
              <a:t>新办纳税人套餐包含哪些业务?</a:t>
            </a:r>
            <a:endParaRPr lang="zh-CN" altLang="en-US" sz="3000" b="1" dirty="0">
              <a:solidFill>
                <a:schemeClr val="bg1"/>
              </a:solidFill>
              <a:latin typeface="微软雅黑" panose="020B0503020204020204" pitchFamily="34" charset="-122"/>
              <a:ea typeface="微软雅黑" panose="020B0503020204020204" pitchFamily="34" charset="-122"/>
            </a:endParaRPr>
          </a:p>
        </p:txBody>
      </p:sp>
      <p:sp>
        <p:nvSpPr>
          <p:cNvPr id="16387" name="矩形 4"/>
          <p:cNvSpPr/>
          <p:nvPr/>
        </p:nvSpPr>
        <p:spPr>
          <a:xfrm>
            <a:off x="1220788" y="295275"/>
            <a:ext cx="6878637" cy="460375"/>
          </a:xfrm>
          <a:prstGeom prst="rect">
            <a:avLst/>
          </a:prstGeom>
          <a:noFill/>
          <a:ln w="9525">
            <a:noFill/>
          </a:ln>
        </p:spPr>
        <p:txBody>
          <a:bodyPr wrap="square" anchor="t">
            <a:spAutoFit/>
          </a:bodyPr>
          <a:lstStyle/>
          <a:p>
            <a:r>
              <a:rPr lang="zh-CN" altLang="en-US" sz="2400" b="1" dirty="0">
                <a:solidFill>
                  <a:srgbClr val="004DA1"/>
                </a:solidFill>
                <a:latin typeface="微软雅黑" panose="020B0503020204020204" pitchFamily="34" charset="-122"/>
                <a:ea typeface="微软雅黑" panose="020B0503020204020204" pitchFamily="34" charset="-122"/>
                <a:sym typeface="等线" panose="02010600030101010101" charset="-122"/>
              </a:rPr>
              <a:t>新办纳税人减税降费政策专题</a:t>
            </a:r>
          </a:p>
        </p:txBody>
      </p:sp>
      <p:sp>
        <p:nvSpPr>
          <p:cNvPr id="2" name="文本框 2"/>
          <p:cNvSpPr txBox="1"/>
          <p:nvPr/>
        </p:nvSpPr>
        <p:spPr>
          <a:xfrm>
            <a:off x="737870" y="2212340"/>
            <a:ext cx="10716895" cy="860425"/>
          </a:xfrm>
          <a:prstGeom prst="rect">
            <a:avLst/>
          </a:prstGeom>
          <a:noFill/>
          <a:ln w="9525">
            <a:noFill/>
          </a:ln>
        </p:spPr>
        <p:txBody>
          <a:bodyPr wrap="square">
            <a:spAutoFit/>
          </a:bodyPr>
          <a:lstStyle/>
          <a:p>
            <a:pPr>
              <a:lnSpc>
                <a:spcPct val="150000"/>
              </a:lnSpc>
            </a:pPr>
            <a:endParaRPr lang="zh-CN" altLang="en-US" sz="2000" b="1" dirty="0">
              <a:latin typeface="仿宋_GB2312" panose="02010609030101010101" charset="-122"/>
              <a:ea typeface="仿宋_GB2312" panose="02010609030101010101" charset="-122"/>
              <a:sym typeface="+mn-ea"/>
            </a:endParaRPr>
          </a:p>
          <a:p>
            <a:pPr>
              <a:lnSpc>
                <a:spcPct val="100000"/>
              </a:lnSpc>
            </a:pPr>
            <a:endParaRPr lang="zh-CN" altLang="en-US" sz="2000" b="1" dirty="0">
              <a:latin typeface="仿宋_GB2312" panose="02010609030101010101" charset="-122"/>
              <a:ea typeface="仿宋_GB2312" panose="02010609030101010101" charset="-122"/>
            </a:endParaRPr>
          </a:p>
        </p:txBody>
      </p:sp>
      <p:graphicFrame>
        <p:nvGraphicFramePr>
          <p:cNvPr id="4" name="图示 3"/>
          <p:cNvGraphicFramePr/>
          <p:nvPr/>
        </p:nvGraphicFramePr>
        <p:xfrm>
          <a:off x="565150" y="1598930"/>
          <a:ext cx="10832465" cy="4441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文本框 2"/>
          <p:cNvSpPr txBox="1"/>
          <p:nvPr/>
        </p:nvSpPr>
        <p:spPr>
          <a:xfrm>
            <a:off x="622300" y="5053330"/>
            <a:ext cx="10716895" cy="1322070"/>
          </a:xfrm>
          <a:prstGeom prst="rect">
            <a:avLst/>
          </a:prstGeom>
          <a:noFill/>
          <a:ln w="9525">
            <a:noFill/>
          </a:ln>
        </p:spPr>
        <p:txBody>
          <a:bodyPr wrap="square">
            <a:spAutoFit/>
          </a:bodyPr>
          <a:lstStyle/>
          <a:p>
            <a:pPr>
              <a:lnSpc>
                <a:spcPct val="150000"/>
              </a:lnSpc>
            </a:pPr>
            <a:r>
              <a:rPr lang="zh-CN" altLang="en-US" sz="2000" b="1" dirty="0">
                <a:solidFill>
                  <a:schemeClr val="tx1"/>
                </a:solidFill>
                <a:latin typeface="仿宋_GB2312" panose="02010609030101010101" charset="-122"/>
                <a:ea typeface="仿宋_GB2312" panose="02010609030101010101" charset="-122"/>
              </a:rPr>
              <a:t>    </a:t>
            </a:r>
            <a:r>
              <a:rPr lang="zh-CN" altLang="en-US" sz="2000" b="1" dirty="0">
                <a:solidFill>
                  <a:schemeClr val="tx1"/>
                </a:solidFill>
                <a:latin typeface="仿宋_GB2312" panose="02010609030101010101" charset="-122"/>
                <a:ea typeface="仿宋_GB2312" panose="02010609030101010101" charset="-122"/>
                <a:sym typeface="+mn-ea"/>
              </a:rPr>
              <a:t>新办纳税人在具体办理过程中，可结合自身实际选择一次性集中办理服务套餐中的全部事项，也可以选择先行办理服务套餐中的部分事项，其余事项待有需要时再通过电子税务局办理。</a:t>
            </a:r>
            <a:endParaRPr lang="zh-CN" altLang="en-US" sz="2000" b="1" dirty="0">
              <a:latin typeface="仿宋_GB2312" panose="02010609030101010101" charset="-122"/>
              <a:ea typeface="仿宋_GB2312" panose="02010609030101010101" charset="-122"/>
              <a:sym typeface="+mn-ea"/>
            </a:endParaRPr>
          </a:p>
          <a:p>
            <a:pPr>
              <a:lnSpc>
                <a:spcPct val="100000"/>
              </a:lnSpc>
            </a:pPr>
            <a:endParaRPr lang="zh-CN" altLang="en-US" sz="2000" b="1" dirty="0">
              <a:latin typeface="仿宋_GB2312" panose="02010609030101010101" charset="-122"/>
              <a:ea typeface="仿宋_GB2312" panose="02010609030101010101" charset="-122"/>
            </a:endParaRPr>
          </a:p>
        </p:txBody>
      </p:sp>
    </p:spTree>
    <p:custDataLst>
      <p:tags r:id="rId1"/>
    </p:custData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矩形 24"/>
          <p:cNvSpPr/>
          <p:nvPr/>
        </p:nvSpPr>
        <p:spPr>
          <a:xfrm>
            <a:off x="622300" y="1193800"/>
            <a:ext cx="10717213" cy="553085"/>
          </a:xfrm>
          <a:prstGeom prst="rect">
            <a:avLst/>
          </a:prstGeom>
          <a:solidFill>
            <a:srgbClr val="004DA1"/>
          </a:solidFill>
          <a:ln w="9525">
            <a:noFill/>
          </a:ln>
        </p:spPr>
        <p:txBody>
          <a:bodyPr wrap="square" anchor="t">
            <a:spAutoFit/>
          </a:bodyPr>
          <a:lstStyle/>
          <a:p>
            <a:pPr algn="ctr" defTabSz="914400"/>
            <a:r>
              <a:rPr lang="zh-CN" altLang="en-US" sz="3000" b="1" dirty="0">
                <a:solidFill>
                  <a:schemeClr val="bg1"/>
                </a:solidFill>
                <a:latin typeface="微软雅黑" panose="020B0503020204020204" pitchFamily="34" charset="-122"/>
                <a:ea typeface="微软雅黑" panose="020B0503020204020204" pitchFamily="34" charset="-122"/>
                <a:sym typeface="+mn-ea"/>
              </a:rPr>
              <a:t>新办纳税人套餐在哪里办理?</a:t>
            </a:r>
            <a:endParaRPr lang="zh-CN" altLang="en-US" sz="3000" b="1" dirty="0">
              <a:solidFill>
                <a:schemeClr val="bg1"/>
              </a:solidFill>
              <a:latin typeface="微软雅黑" panose="020B0503020204020204" pitchFamily="34" charset="-122"/>
              <a:ea typeface="微软雅黑" panose="020B0503020204020204" pitchFamily="34" charset="-122"/>
            </a:endParaRPr>
          </a:p>
        </p:txBody>
      </p:sp>
      <p:sp>
        <p:nvSpPr>
          <p:cNvPr id="16387" name="矩形 4"/>
          <p:cNvSpPr/>
          <p:nvPr/>
        </p:nvSpPr>
        <p:spPr>
          <a:xfrm>
            <a:off x="1220788" y="295275"/>
            <a:ext cx="6878637" cy="460375"/>
          </a:xfrm>
          <a:prstGeom prst="rect">
            <a:avLst/>
          </a:prstGeom>
          <a:noFill/>
          <a:ln w="9525">
            <a:noFill/>
          </a:ln>
        </p:spPr>
        <p:txBody>
          <a:bodyPr wrap="square" anchor="t">
            <a:spAutoFit/>
          </a:bodyPr>
          <a:lstStyle/>
          <a:p>
            <a:r>
              <a:rPr lang="zh-CN" altLang="en-US" sz="2400" b="1" dirty="0">
                <a:solidFill>
                  <a:srgbClr val="004DA1"/>
                </a:solidFill>
                <a:latin typeface="微软雅黑" panose="020B0503020204020204" pitchFamily="34" charset="-122"/>
                <a:ea typeface="微软雅黑" panose="020B0503020204020204" pitchFamily="34" charset="-122"/>
                <a:sym typeface="等线" panose="02010600030101010101" charset="-122"/>
              </a:rPr>
              <a:t>新办纳税人减税降费政策专题</a:t>
            </a:r>
          </a:p>
        </p:txBody>
      </p:sp>
      <p:sp>
        <p:nvSpPr>
          <p:cNvPr id="2" name="文本框 2"/>
          <p:cNvSpPr txBox="1"/>
          <p:nvPr/>
        </p:nvSpPr>
        <p:spPr>
          <a:xfrm>
            <a:off x="737870" y="2219960"/>
            <a:ext cx="10716895" cy="3322955"/>
          </a:xfrm>
          <a:prstGeom prst="rect">
            <a:avLst/>
          </a:prstGeom>
          <a:noFill/>
          <a:ln w="9525">
            <a:noFill/>
          </a:ln>
        </p:spPr>
        <p:txBody>
          <a:bodyPr wrap="square">
            <a:spAutoFit/>
          </a:bodyPr>
          <a:lstStyle/>
          <a:p>
            <a:pPr>
              <a:lnSpc>
                <a:spcPct val="150000"/>
              </a:lnSpc>
            </a:pPr>
            <a:r>
              <a:rPr lang="en-US" altLang="zh-CN" sz="2000" b="1" dirty="0">
                <a:latin typeface="仿宋_GB2312" panose="02010609030101010101" charset="-122"/>
                <a:ea typeface="仿宋_GB2312" panose="02010609030101010101" charset="-122"/>
              </a:rPr>
              <a:t>    </a:t>
            </a:r>
            <a:r>
              <a:rPr lang="en-US" altLang="zh-CN" sz="2000" b="1" dirty="0">
                <a:solidFill>
                  <a:schemeClr val="tx1"/>
                </a:solidFill>
                <a:latin typeface="仿宋_GB2312" panose="02010609030101010101" charset="-122"/>
                <a:ea typeface="仿宋_GB2312" panose="02010609030101010101" charset="-122"/>
                <a:sym typeface="+mn-ea"/>
              </a:rPr>
              <a:t>1.通过“国家税务总局广西壮族自治区税务局”官网—“我要办税”—“新办纳税人套餐”申请，操作指引可点击右上角“帮助”查看；</a:t>
            </a:r>
          </a:p>
          <a:p>
            <a:pPr>
              <a:lnSpc>
                <a:spcPct val="150000"/>
              </a:lnSpc>
            </a:pPr>
            <a:r>
              <a:rPr lang="zh-CN" altLang="en-US" sz="2000" b="1" dirty="0">
                <a:latin typeface="仿宋_GB2312" panose="02010609030101010101" charset="-122"/>
                <a:ea typeface="仿宋_GB2312" panose="02010609030101010101" charset="-122"/>
              </a:rPr>
              <a:t>    </a:t>
            </a:r>
            <a:r>
              <a:rPr lang="en-US" altLang="zh-CN" sz="2000" b="1" dirty="0">
                <a:latin typeface="仿宋_GB2312" panose="02010609030101010101" charset="-122"/>
                <a:ea typeface="仿宋_GB2312" panose="02010609030101010101" charset="-122"/>
              </a:rPr>
              <a:t>2.</a:t>
            </a:r>
            <a:r>
              <a:rPr lang="zh-CN" altLang="en-US" sz="2000" b="1" dirty="0">
                <a:latin typeface="仿宋_GB2312" panose="02010609030101010101" charset="-122"/>
                <a:ea typeface="仿宋_GB2312" panose="02010609030101010101" charset="-122"/>
              </a:rPr>
              <a:t>通过关注</a:t>
            </a:r>
            <a:r>
              <a:rPr lang="en-US" altLang="zh-CN" sz="2000" b="1" dirty="0">
                <a:latin typeface="仿宋_GB2312" panose="02010609030101010101" charset="-122"/>
                <a:ea typeface="仿宋_GB2312" panose="02010609030101010101" charset="-122"/>
              </a:rPr>
              <a:t>“</a:t>
            </a:r>
            <a:r>
              <a:rPr lang="zh-CN" altLang="en-US" sz="2000" b="1" dirty="0">
                <a:latin typeface="仿宋_GB2312" panose="02010609030101010101" charset="-122"/>
                <a:ea typeface="仿宋_GB2312" panose="02010609030101010101" charset="-122"/>
              </a:rPr>
              <a:t>广西税务</a:t>
            </a:r>
            <a:r>
              <a:rPr lang="en-US" altLang="zh-CN" sz="2000" b="1" dirty="0">
                <a:latin typeface="仿宋_GB2312" panose="02010609030101010101" charset="-122"/>
                <a:ea typeface="仿宋_GB2312" panose="02010609030101010101" charset="-122"/>
              </a:rPr>
              <a:t>12366”</a:t>
            </a:r>
            <a:r>
              <a:rPr lang="zh-CN" altLang="en-US" sz="2000" b="1" dirty="0">
                <a:latin typeface="仿宋_GB2312" panose="02010609030101010101" charset="-122"/>
                <a:ea typeface="仿宋_GB2312" panose="02010609030101010101" charset="-122"/>
              </a:rPr>
              <a:t>微信公众号</a:t>
            </a:r>
            <a:r>
              <a:rPr lang="en-US" altLang="zh-CN" sz="2000" b="1" dirty="0">
                <a:latin typeface="仿宋_GB2312" panose="02010609030101010101" charset="-122"/>
                <a:ea typeface="仿宋_GB2312" panose="02010609030101010101" charset="-122"/>
                <a:sym typeface="+mn-ea"/>
              </a:rPr>
              <a:t>—“</a:t>
            </a:r>
            <a:r>
              <a:rPr lang="zh-CN" altLang="en-US" sz="2000" b="1" dirty="0">
                <a:latin typeface="仿宋_GB2312" panose="02010609030101010101" charset="-122"/>
                <a:ea typeface="仿宋_GB2312" panose="02010609030101010101" charset="-122"/>
                <a:sym typeface="+mn-ea"/>
              </a:rPr>
              <a:t>移动办税</a:t>
            </a:r>
            <a:r>
              <a:rPr lang="en-US" altLang="zh-CN" sz="2000" b="1" dirty="0">
                <a:latin typeface="仿宋_GB2312" panose="02010609030101010101" charset="-122"/>
                <a:ea typeface="仿宋_GB2312" panose="02010609030101010101" charset="-122"/>
                <a:sym typeface="+mn-ea"/>
              </a:rPr>
              <a:t>”—“</a:t>
            </a:r>
            <a:r>
              <a:rPr lang="zh-CN" altLang="en-US" sz="2000" b="1" dirty="0">
                <a:latin typeface="仿宋_GB2312" panose="02010609030101010101" charset="-122"/>
                <a:ea typeface="仿宋_GB2312" panose="02010609030101010101" charset="-122"/>
                <a:sym typeface="+mn-ea"/>
              </a:rPr>
              <a:t>新办纳税人套餐</a:t>
            </a:r>
            <a:r>
              <a:rPr lang="en-US" altLang="zh-CN" sz="2000" b="1" dirty="0">
                <a:latin typeface="仿宋_GB2312" panose="02010609030101010101" charset="-122"/>
                <a:ea typeface="仿宋_GB2312" panose="02010609030101010101" charset="-122"/>
                <a:sym typeface="+mn-ea"/>
              </a:rPr>
              <a:t>”</a:t>
            </a:r>
            <a:r>
              <a:rPr lang="zh-CN" altLang="en-US" sz="2000" b="1" dirty="0">
                <a:latin typeface="仿宋_GB2312" panose="02010609030101010101" charset="-122"/>
                <a:ea typeface="仿宋_GB2312" panose="02010609030101010101" charset="-122"/>
                <a:sym typeface="+mn-ea"/>
              </a:rPr>
              <a:t>申请；（最快</a:t>
            </a:r>
            <a:r>
              <a:rPr lang="en-US" altLang="zh-CN" sz="2000" b="1" dirty="0">
                <a:latin typeface="仿宋_GB2312" panose="02010609030101010101" charset="-122"/>
                <a:ea typeface="仿宋_GB2312" panose="02010609030101010101" charset="-122"/>
                <a:sym typeface="+mn-ea"/>
              </a:rPr>
              <a:t>3.5</a:t>
            </a:r>
            <a:r>
              <a:rPr lang="zh-CN" altLang="en-US" sz="2000" b="1" dirty="0">
                <a:latin typeface="仿宋_GB2312" panose="02010609030101010101" charset="-122"/>
                <a:ea typeface="仿宋_GB2312" panose="02010609030101010101" charset="-122"/>
                <a:sym typeface="+mn-ea"/>
              </a:rPr>
              <a:t>分钟办完）</a:t>
            </a:r>
          </a:p>
          <a:p>
            <a:pPr>
              <a:lnSpc>
                <a:spcPct val="150000"/>
              </a:lnSpc>
            </a:pPr>
            <a:r>
              <a:rPr lang="zh-CN" altLang="en-US" sz="2000" b="1" dirty="0">
                <a:latin typeface="仿宋_GB2312" panose="02010609030101010101" charset="-122"/>
                <a:ea typeface="仿宋_GB2312" panose="02010609030101010101" charset="-122"/>
              </a:rPr>
              <a:t>    </a:t>
            </a:r>
            <a:r>
              <a:rPr lang="en-US" altLang="zh-CN" sz="2000" b="1" dirty="0">
                <a:latin typeface="仿宋_GB2312" panose="02010609030101010101" charset="-122"/>
                <a:ea typeface="仿宋_GB2312" panose="02010609030101010101" charset="-122"/>
              </a:rPr>
              <a:t>3.</a:t>
            </a:r>
            <a:r>
              <a:rPr lang="en-US" altLang="zh-CN" sz="2000" b="1" dirty="0">
                <a:latin typeface="仿宋_GB2312" panose="02010609030101010101" charset="-122"/>
                <a:ea typeface="仿宋_GB2312" panose="02010609030101010101" charset="-122"/>
                <a:sym typeface="+mn-ea"/>
              </a:rPr>
              <a:t>各办税服务厅</a:t>
            </a:r>
            <a:r>
              <a:rPr lang="zh-CN" altLang="en-US" sz="2000" b="1" dirty="0">
                <a:latin typeface="仿宋_GB2312" panose="02010609030101010101" charset="-122"/>
                <a:ea typeface="仿宋_GB2312" panose="02010609030101010101" charset="-122"/>
                <a:sym typeface="+mn-ea"/>
              </a:rPr>
              <a:t>。</a:t>
            </a:r>
            <a:endParaRPr lang="en-US" altLang="zh-CN" sz="2000" b="1" dirty="0">
              <a:latin typeface="仿宋_GB2312" panose="02010609030101010101" charset="-122"/>
              <a:ea typeface="仿宋_GB2312" panose="02010609030101010101" charset="-122"/>
            </a:endParaRPr>
          </a:p>
          <a:p>
            <a:pPr>
              <a:lnSpc>
                <a:spcPct val="150000"/>
              </a:lnSpc>
            </a:pPr>
            <a:endParaRPr lang="en-US" altLang="zh-CN" sz="2000" b="1" dirty="0">
              <a:latin typeface="仿宋_GB2312" panose="02010609030101010101" charset="-122"/>
              <a:ea typeface="仿宋_GB2312" panose="02010609030101010101" charset="-122"/>
            </a:endParaRPr>
          </a:p>
          <a:p>
            <a:pPr>
              <a:lnSpc>
                <a:spcPct val="150000"/>
              </a:lnSpc>
            </a:pPr>
            <a:r>
              <a:rPr lang="en-US" altLang="zh-CN" sz="2000" b="1" dirty="0">
                <a:latin typeface="仿宋_GB2312" panose="02010609030101010101" charset="-122"/>
                <a:ea typeface="仿宋_GB2312" panose="02010609030101010101" charset="-122"/>
              </a:rPr>
              <a:t>    </a:t>
            </a:r>
            <a:r>
              <a:rPr lang="en-US" altLang="zh-CN" sz="2000" b="1" dirty="0">
                <a:solidFill>
                  <a:srgbClr val="FF0000"/>
                </a:solidFill>
                <a:latin typeface="仿宋_GB2312" panose="02010609030101010101" charset="-122"/>
                <a:ea typeface="仿宋_GB2312" panose="02010609030101010101" charset="-122"/>
              </a:rPr>
              <a:t>办理时限：即时办结。</a:t>
            </a:r>
          </a:p>
        </p:txBody>
      </p:sp>
    </p:spTree>
    <p:custDataLst>
      <p:tags r:id="rId1"/>
    </p:custDataLst>
  </p:cSld>
  <p:clrMapOvr>
    <a:masterClrMapping/>
  </p:clrMapOvr>
  <p:transition spd="med">
    <p:fade/>
  </p:transition>
</p:sld>
</file>

<file path=ppt/tags/tag1.xml><?xml version="1.0" encoding="utf-8"?>
<p:tagLst xmlns:a="http://schemas.openxmlformats.org/drawingml/2006/main" xmlns:r="http://schemas.openxmlformats.org/officeDocument/2006/relationships" xmlns:p="http://schemas.openxmlformats.org/presentationml/2006/main">
  <p:tag name="PA" val="v5.1.2"/>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REFSHAPE" val="833734652"/>
  <p:tag name="KSO_WM_UNIT_PLACING_PICTURE_USER_VIEWPORT" val="{&quot;height&quot;:5700,&quot;width&quot;:7406}"/>
</p:tagLst>
</file>

<file path=ppt/tags/tag101.xml><?xml version="1.0" encoding="utf-8"?>
<p:tagLst xmlns:a="http://schemas.openxmlformats.org/drawingml/2006/main" xmlns:r="http://schemas.openxmlformats.org/officeDocument/2006/relationships" xmlns:p="http://schemas.openxmlformats.org/presentationml/2006/main">
  <p:tag name="KSO_WM_SLIDE_MODEL_TYPE" val="dynamicNum"/>
</p:tagLst>
</file>

<file path=ppt/tags/tag102.xml><?xml version="1.0" encoding="utf-8"?>
<p:tagLst xmlns:a="http://schemas.openxmlformats.org/drawingml/2006/main" xmlns:r="http://schemas.openxmlformats.org/officeDocument/2006/relationships" xmlns:p="http://schemas.openxmlformats.org/presentationml/2006/main">
  <p:tag name="KSO_WM_SLIDE_MODEL_TYPE" val="dynamicNum"/>
</p:tagLst>
</file>

<file path=ppt/tags/tag103.xml><?xml version="1.0" encoding="utf-8"?>
<p:tagLst xmlns:a="http://schemas.openxmlformats.org/drawingml/2006/main" xmlns:r="http://schemas.openxmlformats.org/officeDocument/2006/relationships" xmlns:p="http://schemas.openxmlformats.org/presentationml/2006/main">
  <p:tag name="REFSHAPE" val="833734652"/>
  <p:tag name="KSO_WM_UNIT_PLACING_PICTURE_USER_VIEWPORT" val="{&quot;height&quot;:5700,&quot;width&quot;:7406}"/>
</p:tagLst>
</file>

<file path=ppt/tags/tag104.xml><?xml version="1.0" encoding="utf-8"?>
<p:tagLst xmlns:a="http://schemas.openxmlformats.org/drawingml/2006/main" xmlns:r="http://schemas.openxmlformats.org/officeDocument/2006/relationships" xmlns:p="http://schemas.openxmlformats.org/presentationml/2006/main">
  <p:tag name="KSO_WM_SLIDE_MODEL_TYPE" val="dynamicNum"/>
</p:tagLst>
</file>

<file path=ppt/tags/tag105.xml><?xml version="1.0" encoding="utf-8"?>
<p:tagLst xmlns:a="http://schemas.openxmlformats.org/drawingml/2006/main" xmlns:r="http://schemas.openxmlformats.org/officeDocument/2006/relationships" xmlns:p="http://schemas.openxmlformats.org/presentationml/2006/main">
  <p:tag name="REFSHAPE" val="833734652"/>
  <p:tag name="KSO_WM_UNIT_PLACING_PICTURE_USER_VIEWPORT" val="{&quot;height&quot;:5700,&quot;width&quot;:7406}"/>
</p:tagLst>
</file>

<file path=ppt/tags/tag106.xml><?xml version="1.0" encoding="utf-8"?>
<p:tagLst xmlns:a="http://schemas.openxmlformats.org/drawingml/2006/main" xmlns:r="http://schemas.openxmlformats.org/officeDocument/2006/relationships" xmlns:p="http://schemas.openxmlformats.org/presentationml/2006/main">
  <p:tag name="KSO_WM_SLIDE_MODEL_TYPE" val="dynamicNum"/>
</p:tagLst>
</file>

<file path=ppt/tags/tag107.xml><?xml version="1.0" encoding="utf-8"?>
<p:tagLst xmlns:a="http://schemas.openxmlformats.org/drawingml/2006/main" xmlns:r="http://schemas.openxmlformats.org/officeDocument/2006/relationships" xmlns:p="http://schemas.openxmlformats.org/presentationml/2006/main">
  <p:tag name="KSO_WM_SLIDE_MODEL_TYPE" val="dynamicNum"/>
</p:tagLst>
</file>

<file path=ppt/tags/tag108.xml><?xml version="1.0" encoding="utf-8"?>
<p:tagLst xmlns:a="http://schemas.openxmlformats.org/drawingml/2006/main" xmlns:r="http://schemas.openxmlformats.org/officeDocument/2006/relationships" xmlns:p="http://schemas.openxmlformats.org/presentationml/2006/main">
  <p:tag name="KSO_WM_SLIDE_MODEL_TYPE" val="dynamicNum"/>
</p:tagLst>
</file>

<file path=ppt/tags/tag109.xml><?xml version="1.0" encoding="utf-8"?>
<p:tagLst xmlns:a="http://schemas.openxmlformats.org/drawingml/2006/main" xmlns:r="http://schemas.openxmlformats.org/officeDocument/2006/relationships" xmlns:p="http://schemas.openxmlformats.org/presentationml/2006/main">
  <p:tag name="KSO_WM_SLIDE_MODEL_TYPE" val="dynamicNu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REFSHAPE" val="833734652"/>
  <p:tag name="KSO_WM_UNIT_PLACING_PICTURE_USER_VIEWPORT" val="{&quot;height&quot;:5700,&quot;width&quot;:7406}"/>
</p:tagLst>
</file>

<file path=ppt/tags/tag111.xml><?xml version="1.0" encoding="utf-8"?>
<p:tagLst xmlns:a="http://schemas.openxmlformats.org/drawingml/2006/main" xmlns:r="http://schemas.openxmlformats.org/officeDocument/2006/relationships" xmlns:p="http://schemas.openxmlformats.org/presentationml/2006/main">
  <p:tag name="KSO_WM_SLIDE_MODEL_TYPE" val="dynamicNum"/>
</p:tagLst>
</file>

<file path=ppt/tags/tag112.xml><?xml version="1.0" encoding="utf-8"?>
<p:tagLst xmlns:a="http://schemas.openxmlformats.org/drawingml/2006/main" xmlns:r="http://schemas.openxmlformats.org/officeDocument/2006/relationships" xmlns:p="http://schemas.openxmlformats.org/presentationml/2006/main">
  <p:tag name="KSO_WM_SLIDE_MODEL_TYPE" val="dynamicNum"/>
</p:tagLst>
</file>

<file path=ppt/tags/tag113.xml><?xml version="1.0" encoding="utf-8"?>
<p:tagLst xmlns:a="http://schemas.openxmlformats.org/drawingml/2006/main" xmlns:r="http://schemas.openxmlformats.org/officeDocument/2006/relationships" xmlns:p="http://schemas.openxmlformats.org/presentationml/2006/main">
  <p:tag name="KSO_WM_SLIDE_MODEL_TYPE" val="dynamicNum"/>
</p:tagLst>
</file>

<file path=ppt/tags/tag114.xml><?xml version="1.0" encoding="utf-8"?>
<p:tagLst xmlns:a="http://schemas.openxmlformats.org/drawingml/2006/main" xmlns:r="http://schemas.openxmlformats.org/officeDocument/2006/relationships" xmlns:p="http://schemas.openxmlformats.org/presentationml/2006/main">
  <p:tag name="KSO_WM_SLIDE_MODEL_TYPE" val="dynamicNum"/>
</p:tagLst>
</file>

<file path=ppt/tags/tag115.xml><?xml version="1.0" encoding="utf-8"?>
<p:tagLst xmlns:a="http://schemas.openxmlformats.org/drawingml/2006/main" xmlns:r="http://schemas.openxmlformats.org/officeDocument/2006/relationships" xmlns:p="http://schemas.openxmlformats.org/presentationml/2006/main">
  <p:tag name="KSO_WM_SLIDE_MODEL_TYPE" val="dynamicNum"/>
</p:tagLst>
</file>

<file path=ppt/tags/tag116.xml><?xml version="1.0" encoding="utf-8"?>
<p:tagLst xmlns:a="http://schemas.openxmlformats.org/drawingml/2006/main" xmlns:r="http://schemas.openxmlformats.org/officeDocument/2006/relationships" xmlns:p="http://schemas.openxmlformats.org/presentationml/2006/main">
  <p:tag name="REFSHAPE" val="833734652"/>
  <p:tag name="KSO_WM_UNIT_PLACING_PICTURE_USER_VIEWPORT" val="{&quot;height&quot;:5700,&quot;width&quot;:7406}"/>
</p:tagLst>
</file>

<file path=ppt/tags/tag117.xml><?xml version="1.0" encoding="utf-8"?>
<p:tagLst xmlns:a="http://schemas.openxmlformats.org/drawingml/2006/main" xmlns:r="http://schemas.openxmlformats.org/officeDocument/2006/relationships" xmlns:p="http://schemas.openxmlformats.org/presentationml/2006/main">
  <p:tag name="KSO_WM_SLIDE_MODEL_TYPE" val="dynamicNum"/>
</p:tagLst>
</file>

<file path=ppt/tags/tag118.xml><?xml version="1.0" encoding="utf-8"?>
<p:tagLst xmlns:a="http://schemas.openxmlformats.org/drawingml/2006/main" xmlns:r="http://schemas.openxmlformats.org/officeDocument/2006/relationships" xmlns:p="http://schemas.openxmlformats.org/presentationml/2006/main">
  <p:tag name="KSO_WM_SLIDE_MODEL_TYPE" val="dynamicNum"/>
</p:tagLst>
</file>

<file path=ppt/tags/tag119.xml><?xml version="1.0" encoding="utf-8"?>
<p:tagLst xmlns:a="http://schemas.openxmlformats.org/drawingml/2006/main" xmlns:r="http://schemas.openxmlformats.org/officeDocument/2006/relationships" xmlns:p="http://schemas.openxmlformats.org/presentationml/2006/main">
  <p:tag name="KSO_WM_SLIDE_MODEL_TYPE" val="dynamicNu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SLIDE_MODEL_TYPE" val="dynamicNu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PA" val="v5.1.2"/>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PA" val="v5.1.2"/>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SLIDE_MODEL_TYPE" val="dynamicNum"/>
</p:tagLst>
</file>

<file path=ppt/tags/tag66.xml><?xml version="1.0" encoding="utf-8"?>
<p:tagLst xmlns:a="http://schemas.openxmlformats.org/drawingml/2006/main" xmlns:r="http://schemas.openxmlformats.org/officeDocument/2006/relationships" xmlns:p="http://schemas.openxmlformats.org/presentationml/2006/main">
  <p:tag name="KSO_WM_SLIDE_MODEL_TYPE" val="dynamicNum"/>
</p:tagLst>
</file>

<file path=ppt/tags/tag67.xml><?xml version="1.0" encoding="utf-8"?>
<p:tagLst xmlns:a="http://schemas.openxmlformats.org/drawingml/2006/main" xmlns:r="http://schemas.openxmlformats.org/officeDocument/2006/relationships" xmlns:p="http://schemas.openxmlformats.org/presentationml/2006/main">
  <p:tag name="KSO_WM_SLIDE_MODEL_TYPE" val="dynamicNum"/>
</p:tagLst>
</file>

<file path=ppt/tags/tag68.xml><?xml version="1.0" encoding="utf-8"?>
<p:tagLst xmlns:a="http://schemas.openxmlformats.org/drawingml/2006/main" xmlns:r="http://schemas.openxmlformats.org/officeDocument/2006/relationships" xmlns:p="http://schemas.openxmlformats.org/presentationml/2006/main">
  <p:tag name="KSO_WM_SLIDE_MODEL_TYPE" val="dynamicNum"/>
</p:tagLst>
</file>

<file path=ppt/tags/tag69.xml><?xml version="1.0" encoding="utf-8"?>
<p:tagLst xmlns:a="http://schemas.openxmlformats.org/drawingml/2006/main" xmlns:r="http://schemas.openxmlformats.org/officeDocument/2006/relationships" xmlns:p="http://schemas.openxmlformats.org/presentationml/2006/main">
  <p:tag name="KSO_WM_SLIDE_ID" val="diagram20201343_1"/>
  <p:tag name="KSO_WM_TEMPLATE_SUBCATEGORY" val="0"/>
  <p:tag name="KSO_WM_SLIDE_TYPE" val="text"/>
  <p:tag name="KSO_WM_SLIDE_SUBTYPE" val="diag"/>
  <p:tag name="KSO_WM_SLIDE_ITEM_CNT" val="6"/>
  <p:tag name="KSO_WM_SLIDE_INDEX" val="1"/>
  <p:tag name="KSO_WM_SLIDE_SIZE" val="828.117*224.359"/>
  <p:tag name="KSO_WM_SLIDE_POSITION" val="65.9413*215.075"/>
  <p:tag name="KSO_WM_TAG_VERSION" val="1.0"/>
  <p:tag name="KSO_WM_BEAUTIFY_FLAG" val="#wm#"/>
  <p:tag name="KSO_WM_TEMPLATE_CATEGORY" val="diagram"/>
  <p:tag name="KSO_WM_TEMPLATE_INDEX" val="20201343"/>
  <p:tag name="KSO_WM_DIAGRAM_GROUP_CODE" val="m1-1"/>
  <p:tag name="KSO_WM_SLIDE_DIAGTYPE" val="m"/>
  <p:tag name="KSO_WM_SLIDE_LAYOUT" val="a_d_f_m"/>
  <p:tag name="KSO_WM_SLIDE_LAYOUT_CNT" val="1_1_1_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343_1*m_h_i*1_3_1"/>
  <p:tag name="KSO_WM_TEMPLATE_CATEGORY" val="diagram"/>
  <p:tag name="KSO_WM_TEMPLATE_INDEX" val="20201343"/>
  <p:tag name="KSO_WM_UNIT_LAYERLEVEL" val="1_1_1"/>
  <p:tag name="KSO_WM_TAG_VERSION" val="1.0"/>
  <p:tag name="KSO_WM_BEAUTIFY_FLAG" val="#wm#"/>
  <p:tag name="KSO_WM_DIAGRAM_GROUP_CODE" val="m1-1"/>
  <p:tag name="KSO_WM_UNIT_TYPE" val="m_h_i"/>
  <p:tag name="KSO_WM_UNIT_INDEX" val="1_3_1"/>
  <p:tag name="KSO_WM_UNIT_FILL_FORE_SCHEMECOLOR_INDEX" val="5"/>
  <p:tag name="KSO_WM_UNIT_FILL_TYPE" val="1"/>
  <p:tag name="KSO_WM_UNIT_TEXT_FILL_FORE_SCHEMECOLOR_INDEX" val="2"/>
  <p:tag name="KSO_WM_UNIT_TEXT_FILL_TYPE" val="1"/>
  <p:tag name="KSO_WM_UNIT_USESOURCEFORMAT_APPLY" val="1"/>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343_1*m_h_i*1_6_1"/>
  <p:tag name="KSO_WM_TEMPLATE_CATEGORY" val="diagram"/>
  <p:tag name="KSO_WM_TEMPLATE_INDEX" val="20201343"/>
  <p:tag name="KSO_WM_UNIT_LAYERLEVEL" val="1_1_1"/>
  <p:tag name="KSO_WM_TAG_VERSION" val="1.0"/>
  <p:tag name="KSO_WM_BEAUTIFY_FLAG" val="#wm#"/>
  <p:tag name="KSO_WM_DIAGRAM_GROUP_CODE" val="m1-1"/>
  <p:tag name="KSO_WM_UNIT_TYPE" val="m_h_i"/>
  <p:tag name="KSO_WM_UNIT_INDEX" val="1_6_1"/>
  <p:tag name="KSO_WM_UNIT_FILL_FORE_SCHEMECOLOR_INDEX" val="5"/>
  <p:tag name="KSO_WM_UNIT_FILL_TYPE" val="1"/>
  <p:tag name="KSO_WM_UNIT_TEXT_FILL_FORE_SCHEMECOLOR_INDEX" val="2"/>
  <p:tag name="KSO_WM_UNIT_TEXT_FILL_TYPE" val="1"/>
  <p:tag name="KSO_WM_UNIT_USESOURCEFORMAT_APPLY" val="1"/>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343_1*m_h_i*1_2_1"/>
  <p:tag name="KSO_WM_TEMPLATE_CATEGORY" val="diagram"/>
  <p:tag name="KSO_WM_TEMPLATE_INDEX" val="20201343"/>
  <p:tag name="KSO_WM_UNIT_LAYERLEVEL" val="1_1_1"/>
  <p:tag name="KSO_WM_TAG_VERSION" val="1.0"/>
  <p:tag name="KSO_WM_BEAUTIFY_FLAG" val="#wm#"/>
  <p:tag name="KSO_WM_DIAGRAM_GROUP_CODE" val="m1-1"/>
  <p:tag name="KSO_WM_UNIT_TYPE" val="m_h_i"/>
  <p:tag name="KSO_WM_UNIT_INDEX" val="1_2_1"/>
  <p:tag name="KSO_WM_UNIT_FILL_FORE_SCHEMECOLOR_INDEX" val="5"/>
  <p:tag name="KSO_WM_UNIT_FILL_TYPE" val="1"/>
  <p:tag name="KSO_WM_UNIT_TEXT_FILL_FORE_SCHEMECOLOR_INDEX" val="2"/>
  <p:tag name="KSO_WM_UNIT_TEXT_FILL_TYPE" val="1"/>
  <p:tag name="KSO_WM_UNIT_USESOURCEFORMAT_APPLY" val="1"/>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343_1*m_h_i*1_5_1"/>
  <p:tag name="KSO_WM_TEMPLATE_CATEGORY" val="diagram"/>
  <p:tag name="KSO_WM_TEMPLATE_INDEX" val="20201343"/>
  <p:tag name="KSO_WM_UNIT_LAYERLEVEL" val="1_1_1"/>
  <p:tag name="KSO_WM_TAG_VERSION" val="1.0"/>
  <p:tag name="KSO_WM_BEAUTIFY_FLAG" val="#wm#"/>
  <p:tag name="KSO_WM_DIAGRAM_GROUP_CODE" val="m1-1"/>
  <p:tag name="KSO_WM_UNIT_TYPE" val="m_h_i"/>
  <p:tag name="KSO_WM_UNIT_INDEX" val="1_5_1"/>
  <p:tag name="KSO_WM_UNIT_FILL_FORE_SCHEMECOLOR_INDEX" val="5"/>
  <p:tag name="KSO_WM_UNIT_FILL_TYPE" val="1"/>
  <p:tag name="KSO_WM_UNIT_TEXT_FILL_FORE_SCHEMECOLOR_INDEX" val="2"/>
  <p:tag name="KSO_WM_UNIT_TEXT_FILL_TYPE" val="1"/>
  <p:tag name="KSO_WM_UNIT_USESOURCEFORMAT_APPLY" val="1"/>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343_1*m_h_i*1_1_1"/>
  <p:tag name="KSO_WM_TEMPLATE_CATEGORY" val="diagram"/>
  <p:tag name="KSO_WM_TEMPLATE_INDEX" val="20201343"/>
  <p:tag name="KSO_WM_UNIT_LAYERLEVEL" val="1_1_1"/>
  <p:tag name="KSO_WM_TAG_VERSION" val="1.0"/>
  <p:tag name="KSO_WM_BEAUTIFY_FLAG" val="#wm#"/>
  <p:tag name="KSO_WM_DIAGRAM_GROUP_CODE" val="m1-1"/>
  <p:tag name="KSO_WM_UNIT_TYPE" val="m_h_i"/>
  <p:tag name="KSO_WM_UNIT_INDEX" val="1_1_1"/>
  <p:tag name="KSO_WM_UNIT_FILL_FORE_SCHEMECOLOR_INDEX" val="5"/>
  <p:tag name="KSO_WM_UNIT_FILL_TYPE" val="1"/>
  <p:tag name="KSO_WM_UNIT_TEXT_FILL_FORE_SCHEMECOLOR_INDEX" val="2"/>
  <p:tag name="KSO_WM_UNIT_TEXT_FILL_TYPE" val="1"/>
  <p:tag name="KSO_WM_UNIT_USESOURCEFORMAT_APPLY" val="1"/>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343_1*m_h_i*1_4_1"/>
  <p:tag name="KSO_WM_TEMPLATE_CATEGORY" val="diagram"/>
  <p:tag name="KSO_WM_TEMPLATE_INDEX" val="20201343"/>
  <p:tag name="KSO_WM_UNIT_LAYERLEVEL" val="1_1_1"/>
  <p:tag name="KSO_WM_TAG_VERSION" val="1.0"/>
  <p:tag name="KSO_WM_BEAUTIFY_FLAG" val="#wm#"/>
  <p:tag name="KSO_WM_DIAGRAM_GROUP_CODE" val="m1-1"/>
  <p:tag name="KSO_WM_UNIT_TYPE" val="m_h_i"/>
  <p:tag name="KSO_WM_UNIT_INDEX" val="1_4_1"/>
  <p:tag name="KSO_WM_UNIT_FILL_FORE_SCHEMECOLOR_INDEX" val="5"/>
  <p:tag name="KSO_WM_UNIT_FILL_TYPE" val="1"/>
  <p:tag name="KSO_WM_UNIT_TEXT_FILL_FORE_SCHEMECOLOR_INDEX" val="2"/>
  <p:tag name="KSO_WM_UNIT_TEXT_FILL_TYPE" val="1"/>
  <p:tag name="KSO_WM_UNIT_USESOURCEFORMAT_APPLY" val="1"/>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343_1*m_h_f*1_1_1"/>
  <p:tag name="KSO_WM_TEMPLATE_CATEGORY" val="diagram"/>
  <p:tag name="KSO_WM_TEMPLATE_INDEX" val="20201343"/>
  <p:tag name="KSO_WM_UNIT_LAYERLEVEL" val="1_1_1"/>
  <p:tag name="KSO_WM_TAG_VERSION" val="1.0"/>
  <p:tag name="KSO_WM_BEAUTIFY_FLAG" val="#wm#"/>
  <p:tag name="KSO_WM_UNIT_NOCLEAR" val="0"/>
  <p:tag name="KSO_WM_DIAGRAM_GROUP_CODE" val="m1-1"/>
  <p:tag name="KSO_WM_UNIT_TYPE" val="m_h_f"/>
  <p:tag name="KSO_WM_UNIT_INDEX" val="1_1_1"/>
  <p:tag name="KSO_WM_UNIT_PRESET_TEXT" val="单击此处添加文本具体内容，简明扼要的阐述您的观点。"/>
  <p:tag name="KSO_WM_UNIT_VALUE" val="52"/>
  <p:tag name="KSO_WM_UNIT_TEXT_FILL_FORE_SCHEMECOLOR_INDEX" val="14"/>
  <p:tag name="KSO_WM_UNIT_TEXT_FILL_TYPE" val="1"/>
  <p:tag name="KSO_WM_UNIT_USESOURCEFORMAT_APPLY" val="1"/>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343_1*m_h_f*1_2_1"/>
  <p:tag name="KSO_WM_TEMPLATE_CATEGORY" val="diagram"/>
  <p:tag name="KSO_WM_TEMPLATE_INDEX" val="20201343"/>
  <p:tag name="KSO_WM_UNIT_LAYERLEVEL" val="1_1_1"/>
  <p:tag name="KSO_WM_TAG_VERSION" val="1.0"/>
  <p:tag name="KSO_WM_BEAUTIFY_FLAG" val="#wm#"/>
  <p:tag name="KSO_WM_UNIT_NOCLEAR" val="0"/>
  <p:tag name="KSO_WM_DIAGRAM_GROUP_CODE" val="m1-1"/>
  <p:tag name="KSO_WM_UNIT_TYPE" val="m_h_f"/>
  <p:tag name="KSO_WM_UNIT_INDEX" val="1_2_1"/>
  <p:tag name="KSO_WM_UNIT_PRESET_TEXT" val="单击此处添加文本具体内容，简明扼要的阐述您的观点。"/>
  <p:tag name="KSO_WM_UNIT_VALUE" val="56"/>
  <p:tag name="KSO_WM_UNIT_TEXT_FILL_FORE_SCHEMECOLOR_INDEX" val="14"/>
  <p:tag name="KSO_WM_UNIT_TEXT_FILL_TYPE" val="1"/>
  <p:tag name="KSO_WM_UNIT_USESOURCEFORMAT_APPLY" val="1"/>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343_1*m_h_f*1_3_1"/>
  <p:tag name="KSO_WM_TEMPLATE_CATEGORY" val="diagram"/>
  <p:tag name="KSO_WM_TEMPLATE_INDEX" val="20201343"/>
  <p:tag name="KSO_WM_UNIT_LAYERLEVEL" val="1_1_1"/>
  <p:tag name="KSO_WM_TAG_VERSION" val="1.0"/>
  <p:tag name="KSO_WM_BEAUTIFY_FLAG" val="#wm#"/>
  <p:tag name="KSO_WM_UNIT_NOCLEAR" val="0"/>
  <p:tag name="KSO_WM_DIAGRAM_GROUP_CODE" val="m1-1"/>
  <p:tag name="KSO_WM_UNIT_TYPE" val="m_h_f"/>
  <p:tag name="KSO_WM_UNIT_INDEX" val="1_3_1"/>
  <p:tag name="KSO_WM_UNIT_PRESET_TEXT" val="单击此处添加文本具体内容，简明扼要的阐述您的观点。"/>
  <p:tag name="KSO_WM_UNIT_VALUE" val="56"/>
  <p:tag name="KSO_WM_UNIT_TEXT_FILL_FORE_SCHEMECOLOR_INDEX" val="14"/>
  <p:tag name="KSO_WM_UNIT_TEXT_FILL_TYPE" val="1"/>
  <p:tag name="KSO_WM_UNIT_USESOURCEFORMAT_APPLY" val="1"/>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343_1*m_h_f*1_4_1"/>
  <p:tag name="KSO_WM_TEMPLATE_CATEGORY" val="diagram"/>
  <p:tag name="KSO_WM_TEMPLATE_INDEX" val="20201343"/>
  <p:tag name="KSO_WM_UNIT_LAYERLEVEL" val="1_1_1"/>
  <p:tag name="KSO_WM_TAG_VERSION" val="1.0"/>
  <p:tag name="KSO_WM_BEAUTIFY_FLAG" val="#wm#"/>
  <p:tag name="KSO_WM_UNIT_NOCLEAR" val="0"/>
  <p:tag name="KSO_WM_DIAGRAM_GROUP_CODE" val="m1-1"/>
  <p:tag name="KSO_WM_UNIT_TYPE" val="m_h_f"/>
  <p:tag name="KSO_WM_UNIT_INDEX" val="1_4_1"/>
  <p:tag name="KSO_WM_UNIT_PRESET_TEXT" val="单击此处添加文本具体内容，简明扼要的阐述您的观点。"/>
  <p:tag name="KSO_WM_UNIT_VALUE" val="52"/>
  <p:tag name="KSO_WM_UNIT_TEXT_FILL_FORE_SCHEMECOLOR_INDEX" val="14"/>
  <p:tag name="KSO_WM_UNIT_TEXT_FILL_TYPE" val="1"/>
  <p:tag name="KSO_WM_UNIT_USESOURCEFORMAT_APPLY" val="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343_1*m_h_f*1_5_1"/>
  <p:tag name="KSO_WM_TEMPLATE_CATEGORY" val="diagram"/>
  <p:tag name="KSO_WM_TEMPLATE_INDEX" val="20201343"/>
  <p:tag name="KSO_WM_UNIT_LAYERLEVEL" val="1_1_1"/>
  <p:tag name="KSO_WM_TAG_VERSION" val="1.0"/>
  <p:tag name="KSO_WM_BEAUTIFY_FLAG" val="#wm#"/>
  <p:tag name="KSO_WM_UNIT_NOCLEAR" val="0"/>
  <p:tag name="KSO_WM_DIAGRAM_GROUP_CODE" val="m1-1"/>
  <p:tag name="KSO_WM_UNIT_TYPE" val="m_h_f"/>
  <p:tag name="KSO_WM_UNIT_INDEX" val="1_5_1"/>
  <p:tag name="KSO_WM_UNIT_PRESET_TEXT" val="单击此处添加文本具体内容，简明扼要的阐述您的观点。"/>
  <p:tag name="KSO_WM_UNIT_VALUE" val="56"/>
  <p:tag name="KSO_WM_UNIT_TEXT_FILL_FORE_SCHEMECOLOR_INDEX" val="14"/>
  <p:tag name="KSO_WM_UNIT_TEXT_FILL_TYPE" val="1"/>
  <p:tag name="KSO_WM_UNIT_USESOURCEFORMAT_APPLY" val="1"/>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343_1*m_h_f*1_6_1"/>
  <p:tag name="KSO_WM_TEMPLATE_CATEGORY" val="diagram"/>
  <p:tag name="KSO_WM_TEMPLATE_INDEX" val="20201343"/>
  <p:tag name="KSO_WM_UNIT_LAYERLEVEL" val="1_1_1"/>
  <p:tag name="KSO_WM_TAG_VERSION" val="1.0"/>
  <p:tag name="KSO_WM_BEAUTIFY_FLAG" val="#wm#"/>
  <p:tag name="KSO_WM_UNIT_NOCLEAR" val="0"/>
  <p:tag name="KSO_WM_DIAGRAM_GROUP_CODE" val="m1-1"/>
  <p:tag name="KSO_WM_UNIT_TYPE" val="m_h_f"/>
  <p:tag name="KSO_WM_UNIT_INDEX" val="1_6_1"/>
  <p:tag name="KSO_WM_UNIT_PRESET_TEXT" val="单击此处添加文本具体内容，简明扼要的阐述您的观点。"/>
  <p:tag name="KSO_WM_UNIT_VALUE" val="56"/>
  <p:tag name="KSO_WM_UNIT_TEXT_FILL_FORE_SCHEMECOLOR_INDEX" val="14"/>
  <p:tag name="KSO_WM_UNIT_TEXT_FILL_TYPE" val="1"/>
  <p:tag name="KSO_WM_UNIT_USESOURCEFORMAT_APPLY" val="1"/>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343_1*m_h_i*1_1_2"/>
  <p:tag name="KSO_WM_TEMPLATE_CATEGORY" val="diagram"/>
  <p:tag name="KSO_WM_TEMPLATE_INDEX" val="20201343"/>
  <p:tag name="KSO_WM_UNIT_LAYERLEVEL" val="1_1_1"/>
  <p:tag name="KSO_WM_TAG_VERSION" val="1.0"/>
  <p:tag name="KSO_WM_BEAUTIFY_FLAG" val="#wm#"/>
  <p:tag name="KSO_WM_DIAGRAM_GROUP_CODE" val="m1-1"/>
  <p:tag name="KSO_WM_UNIT_TYPE" val="m_h_i"/>
  <p:tag name="KSO_WM_UNIT_INDEX" val="1_1_2"/>
  <p:tag name="KSO_WM_UNIT_TEXT_FILL_FORE_SCHEMECOLOR_INDEX" val="14"/>
  <p:tag name="KSO_WM_UNIT_TEXT_FILL_TYPE" val="1"/>
  <p:tag name="KSO_WM_UNIT_USESOURCEFORMAT_APPLY" val="1"/>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343_1*m_h_i*1_2_2"/>
  <p:tag name="KSO_WM_TEMPLATE_CATEGORY" val="diagram"/>
  <p:tag name="KSO_WM_TEMPLATE_INDEX" val="20201343"/>
  <p:tag name="KSO_WM_UNIT_LAYERLEVEL" val="1_1_1"/>
  <p:tag name="KSO_WM_TAG_VERSION" val="1.0"/>
  <p:tag name="KSO_WM_BEAUTIFY_FLAG" val="#wm#"/>
  <p:tag name="KSO_WM_DIAGRAM_GROUP_CODE" val="m1-1"/>
  <p:tag name="KSO_WM_UNIT_TYPE" val="m_h_i"/>
  <p:tag name="KSO_WM_UNIT_INDEX" val="1_2_2"/>
  <p:tag name="KSO_WM_UNIT_TEXT_FILL_FORE_SCHEMECOLOR_INDEX" val="14"/>
  <p:tag name="KSO_WM_UNIT_TEXT_FILL_TYPE" val="1"/>
  <p:tag name="KSO_WM_UNIT_USESOURCEFORMAT_APPLY" val="1"/>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343_1*m_h_i*1_3_2"/>
  <p:tag name="KSO_WM_TEMPLATE_CATEGORY" val="diagram"/>
  <p:tag name="KSO_WM_TEMPLATE_INDEX" val="20201343"/>
  <p:tag name="KSO_WM_UNIT_LAYERLEVEL" val="1_1_1"/>
  <p:tag name="KSO_WM_TAG_VERSION" val="1.0"/>
  <p:tag name="KSO_WM_BEAUTIFY_FLAG" val="#wm#"/>
  <p:tag name="KSO_WM_DIAGRAM_GROUP_CODE" val="m1-1"/>
  <p:tag name="KSO_WM_UNIT_TYPE" val="m_h_i"/>
  <p:tag name="KSO_WM_UNIT_INDEX" val="1_3_2"/>
  <p:tag name="KSO_WM_UNIT_TEXT_FILL_FORE_SCHEMECOLOR_INDEX" val="14"/>
  <p:tag name="KSO_WM_UNIT_TEXT_FILL_TYPE" val="1"/>
  <p:tag name="KSO_WM_UNIT_USESOURCEFORMAT_APPLY" val="1"/>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343_1*m_h_i*1_4_2"/>
  <p:tag name="KSO_WM_TEMPLATE_CATEGORY" val="diagram"/>
  <p:tag name="KSO_WM_TEMPLATE_INDEX" val="20201343"/>
  <p:tag name="KSO_WM_UNIT_LAYERLEVEL" val="1_1_1"/>
  <p:tag name="KSO_WM_TAG_VERSION" val="1.0"/>
  <p:tag name="KSO_WM_BEAUTIFY_FLAG" val="#wm#"/>
  <p:tag name="KSO_WM_DIAGRAM_GROUP_CODE" val="m1-1"/>
  <p:tag name="KSO_WM_UNIT_TYPE" val="m_h_i"/>
  <p:tag name="KSO_WM_UNIT_INDEX" val="1_4_2"/>
  <p:tag name="KSO_WM_UNIT_TEXT_FILL_FORE_SCHEMECOLOR_INDEX" val="14"/>
  <p:tag name="KSO_WM_UNIT_TEXT_FILL_TYPE" val="1"/>
  <p:tag name="KSO_WM_UNIT_USESOURCEFORMAT_APPLY" val="1"/>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343_1*m_h_i*1_5_2"/>
  <p:tag name="KSO_WM_TEMPLATE_CATEGORY" val="diagram"/>
  <p:tag name="KSO_WM_TEMPLATE_INDEX" val="20201343"/>
  <p:tag name="KSO_WM_UNIT_LAYERLEVEL" val="1_1_1"/>
  <p:tag name="KSO_WM_TAG_VERSION" val="1.0"/>
  <p:tag name="KSO_WM_BEAUTIFY_FLAG" val="#wm#"/>
  <p:tag name="KSO_WM_DIAGRAM_GROUP_CODE" val="m1-1"/>
  <p:tag name="KSO_WM_UNIT_TYPE" val="m_h_i"/>
  <p:tag name="KSO_WM_UNIT_INDEX" val="1_5_2"/>
  <p:tag name="KSO_WM_UNIT_TEXT_FILL_FORE_SCHEMECOLOR_INDEX" val="14"/>
  <p:tag name="KSO_WM_UNIT_TEXT_FILL_TYPE" val="1"/>
  <p:tag name="KSO_WM_UNIT_USESOURCEFORMAT_APPLY" val="1"/>
</p:tagLst>
</file>

<file path=ppt/tags/tag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343_1*m_h_i*1_6_2"/>
  <p:tag name="KSO_WM_TEMPLATE_CATEGORY" val="diagram"/>
  <p:tag name="KSO_WM_TEMPLATE_INDEX" val="20201343"/>
  <p:tag name="KSO_WM_UNIT_LAYERLEVEL" val="1_1_1"/>
  <p:tag name="KSO_WM_TAG_VERSION" val="1.0"/>
  <p:tag name="KSO_WM_BEAUTIFY_FLAG" val="#wm#"/>
  <p:tag name="KSO_WM_DIAGRAM_GROUP_CODE" val="m1-1"/>
  <p:tag name="KSO_WM_UNIT_TYPE" val="m_h_i"/>
  <p:tag name="KSO_WM_UNIT_INDEX" val="1_6_2"/>
  <p:tag name="KSO_WM_UNIT_TEXT_FILL_FORE_SCHEMECOLOR_INDEX" val="14"/>
  <p:tag name="KSO_WM_UNIT_TEXT_FILL_TYPE" val="1"/>
  <p:tag name="KSO_WM_UNIT_USESOURCEFORMAT_APPLY" val="1"/>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diagram20201343_1*f*1"/>
  <p:tag name="KSO_WM_TEMPLATE_CATEGORY" val="diagram"/>
  <p:tag name="KSO_WM_TEMPLATE_INDEX" val="20201343"/>
  <p:tag name="KSO_WM_UNIT_LAYERLEVEL" val="1"/>
  <p:tag name="KSO_WM_TAG_VERSION" val="1.0"/>
  <p:tag name="KSO_WM_BEAUTIFY_FLAG" val="#wm#"/>
  <p:tag name="KSO_WM_UNIT_PRESET_TEXT" val="单击此处添加文本"/>
  <p:tag name="KSO_WM_UNIT_NOCLEAR" val="0"/>
  <p:tag name="KSO_WM_UNIT_VALUE" val="72"/>
  <p:tag name="KSO_WM_DIAGRAM_GROUP_CODE" val="m1-1"/>
  <p:tag name="KSO_WM_UNIT_TYPE" val="f"/>
  <p:tag name="KSO_WM_UNIT_INDEX" val="1"/>
  <p:tag name="KSO_WM_UNIT_TEXT_FILL_FORE_SCHEMECOLOR_INDEX" val="14"/>
  <p:tag name="KSO_WM_UNIT_TEXT_FILL_TYPE" val="1"/>
  <p:tag name="KSO_WM_UNIT_USESOURCEFORMAT_APPLY" val="1"/>
</p:tagLst>
</file>

<file path=ppt/tags/tag89.xml><?xml version="1.0" encoding="utf-8"?>
<p:tagLst xmlns:a="http://schemas.openxmlformats.org/drawingml/2006/main" xmlns:r="http://schemas.openxmlformats.org/officeDocument/2006/relationships" xmlns:p="http://schemas.openxmlformats.org/presentationml/2006/main">
  <p:tag name="KSO_WM_SLIDE_MODEL_TYPE" val="dynamicNum"/>
</p:tagLst>
</file>

<file path=ppt/tags/tag9.xml><?xml version="1.0" encoding="utf-8"?>
<p:tagLst xmlns:a="http://schemas.openxmlformats.org/drawingml/2006/main" xmlns:r="http://schemas.openxmlformats.org/officeDocument/2006/relationships"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90.xml><?xml version="1.0" encoding="utf-8"?>
<p:tagLst xmlns:a="http://schemas.openxmlformats.org/drawingml/2006/main" xmlns:r="http://schemas.openxmlformats.org/officeDocument/2006/relationships" xmlns:p="http://schemas.openxmlformats.org/presentationml/2006/main">
  <p:tag name="KSO_WM_SLIDE_MODEL_TYPE" val="dynamicNum"/>
</p:tagLst>
</file>

<file path=ppt/tags/tag91.xml><?xml version="1.0" encoding="utf-8"?>
<p:tagLst xmlns:a="http://schemas.openxmlformats.org/drawingml/2006/main" xmlns:r="http://schemas.openxmlformats.org/officeDocument/2006/relationships" xmlns:p="http://schemas.openxmlformats.org/presentationml/2006/main">
  <p:tag name="KSO_WM_SLIDE_MODEL_TYPE" val="dynamicNum"/>
</p:tagLst>
</file>

<file path=ppt/tags/tag92.xml><?xml version="1.0" encoding="utf-8"?>
<p:tagLst xmlns:a="http://schemas.openxmlformats.org/drawingml/2006/main" xmlns:r="http://schemas.openxmlformats.org/officeDocument/2006/relationships" xmlns:p="http://schemas.openxmlformats.org/presentationml/2006/main">
  <p:tag name="KSO_WM_SLIDE_MODEL_TYPE" val="dynamicNum"/>
</p:tagLst>
</file>

<file path=ppt/tags/tag93.xml><?xml version="1.0" encoding="utf-8"?>
<p:tagLst xmlns:a="http://schemas.openxmlformats.org/drawingml/2006/main" xmlns:r="http://schemas.openxmlformats.org/officeDocument/2006/relationships" xmlns:p="http://schemas.openxmlformats.org/presentationml/2006/main">
  <p:tag name="REFSHAPE" val="833734652"/>
  <p:tag name="KSO_WM_UNIT_PLACING_PICTURE_USER_VIEWPORT" val="{&quot;height&quot;:5700,&quot;width&quot;:7406}"/>
</p:tagLst>
</file>

<file path=ppt/tags/tag94.xml><?xml version="1.0" encoding="utf-8"?>
<p:tagLst xmlns:a="http://schemas.openxmlformats.org/drawingml/2006/main" xmlns:r="http://schemas.openxmlformats.org/officeDocument/2006/relationships" xmlns:p="http://schemas.openxmlformats.org/presentationml/2006/main">
  <p:tag name="KSO_WM_SLIDE_MODEL_TYPE" val="dynamicNum"/>
</p:tagLst>
</file>

<file path=ppt/tags/tag95.xml><?xml version="1.0" encoding="utf-8"?>
<p:tagLst xmlns:a="http://schemas.openxmlformats.org/drawingml/2006/main" xmlns:r="http://schemas.openxmlformats.org/officeDocument/2006/relationships" xmlns:p="http://schemas.openxmlformats.org/presentationml/2006/main">
  <p:tag name="KSO_WM_SLIDE_MODEL_TYPE" val="dynamicNum"/>
</p:tagLst>
</file>

<file path=ppt/tags/tag96.xml><?xml version="1.0" encoding="utf-8"?>
<p:tagLst xmlns:a="http://schemas.openxmlformats.org/drawingml/2006/main" xmlns:r="http://schemas.openxmlformats.org/officeDocument/2006/relationships" xmlns:p="http://schemas.openxmlformats.org/presentationml/2006/main">
  <p:tag name="KSO_WM_SLIDE_MODEL_TYPE" val="dynamicNum"/>
</p:tagLst>
</file>

<file path=ppt/tags/tag97.xml><?xml version="1.0" encoding="utf-8"?>
<p:tagLst xmlns:a="http://schemas.openxmlformats.org/drawingml/2006/main" xmlns:r="http://schemas.openxmlformats.org/officeDocument/2006/relationships" xmlns:p="http://schemas.openxmlformats.org/presentationml/2006/main">
  <p:tag name="KSO_WM_SLIDE_MODEL_TYPE" val="dynamicNum"/>
</p:tagLst>
</file>

<file path=ppt/tags/tag98.xml><?xml version="1.0" encoding="utf-8"?>
<p:tagLst xmlns:a="http://schemas.openxmlformats.org/drawingml/2006/main" xmlns:r="http://schemas.openxmlformats.org/officeDocument/2006/relationships" xmlns:p="http://schemas.openxmlformats.org/presentationml/2006/main">
  <p:tag name="KSO_WM_SLIDE_MODEL_TYPE" val="dynamicNum"/>
</p:tagLst>
</file>

<file path=ppt/tags/tag99.xml><?xml version="1.0" encoding="utf-8"?>
<p:tagLst xmlns:a="http://schemas.openxmlformats.org/drawingml/2006/main" xmlns:r="http://schemas.openxmlformats.org/officeDocument/2006/relationships" xmlns:p="http://schemas.openxmlformats.org/presentationml/2006/main">
  <p:tag name="KSO_WM_SLIDE_MODEL_TYPE" val="dynamicNu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3161</Words>
  <Application>Microsoft Office PowerPoint</Application>
  <PresentationFormat>宽屏</PresentationFormat>
  <Paragraphs>264</Paragraphs>
  <Slides>47</Slides>
  <Notes>6</Notes>
  <HiddenSlides>0</HiddenSlides>
  <MMClips>0</MMClips>
  <ScaleCrop>false</ScaleCrop>
  <HeadingPairs>
    <vt:vector size="6" baseType="variant">
      <vt:variant>
        <vt:lpstr>已用的字体</vt:lpstr>
      </vt:variant>
      <vt:variant>
        <vt:i4>12</vt:i4>
      </vt:variant>
      <vt:variant>
        <vt:lpstr>主题</vt:lpstr>
      </vt:variant>
      <vt:variant>
        <vt:i4>4</vt:i4>
      </vt:variant>
      <vt:variant>
        <vt:lpstr>幻灯片标题</vt:lpstr>
      </vt:variant>
      <vt:variant>
        <vt:i4>47</vt:i4>
      </vt:variant>
    </vt:vector>
  </HeadingPairs>
  <TitlesOfParts>
    <vt:vector size="63" baseType="lpstr">
      <vt:lpstr>맑은 고딕</vt:lpstr>
      <vt:lpstr>MS UI Gothic</vt:lpstr>
      <vt:lpstr>Noto Sans S Chinese Bold</vt:lpstr>
      <vt:lpstr>等线</vt:lpstr>
      <vt:lpstr>等线 Light</vt:lpstr>
      <vt:lpstr>仿宋_GB2312</vt:lpstr>
      <vt:lpstr>黑体</vt:lpstr>
      <vt:lpstr>宋体</vt:lpstr>
      <vt:lpstr>微软雅黑</vt:lpstr>
      <vt:lpstr>Arial</vt:lpstr>
      <vt:lpstr>Calibri</vt:lpstr>
      <vt:lpstr>Times New Roman</vt:lpstr>
      <vt:lpstr>Office 主题​​</vt:lpstr>
      <vt:lpstr>4_Office 主题​​</vt:lpstr>
      <vt:lpstr>自定义设计方案</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426</cp:revision>
  <dcterms:created xsi:type="dcterms:W3CDTF">2018-09-13T01:03:00Z</dcterms:created>
  <dcterms:modified xsi:type="dcterms:W3CDTF">2020-01-08T00:01:28Z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2052-11.1.0.9198</vt:lpwstr>
  </property>
</Properties>
</file>